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7e4edfbd3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1f27dd4194aea"/>
  </p:sldMasterIdLst>
  <p:sldIdLst>
    <p:sldId xmlns:r="http://schemas.openxmlformats.org/officeDocument/2006/relationships" id="256" r:id="Re450c8faca784d33"/>
    <p:sldId xmlns:r="http://schemas.openxmlformats.org/officeDocument/2006/relationships" id="257" r:id="Rab73a8a3551b4b50"/>
    <p:sldId xmlns:r="http://schemas.openxmlformats.org/officeDocument/2006/relationships" id="258" r:id="Rca20b608580b4fd4"/>
    <p:sldId xmlns:r="http://schemas.openxmlformats.org/officeDocument/2006/relationships" id="259" r:id="R4b7bd7d0b98c42b1"/>
    <p:sldId xmlns:r="http://schemas.openxmlformats.org/officeDocument/2006/relationships" id="260" r:id="Rd1902af53b9546f1"/>
    <p:sldId xmlns:r="http://schemas.openxmlformats.org/officeDocument/2006/relationships" id="261" r:id="R876db578811045c8"/>
    <p:sldId xmlns:r="http://schemas.openxmlformats.org/officeDocument/2006/relationships" id="262" r:id="R1344bf21a64c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1f27dd4194aea" /><Relationship Type="http://schemas.openxmlformats.org/officeDocument/2006/relationships/slide" Target="/ppt/slides/slide1.xml" Id="Re450c8faca784d33" /><Relationship Type="http://schemas.openxmlformats.org/officeDocument/2006/relationships/slide" Target="/ppt/slides/slide2.xml" Id="Rab73a8a3551b4b50" /><Relationship Type="http://schemas.openxmlformats.org/officeDocument/2006/relationships/slide" Target="/ppt/slides/slide3.xml" Id="Rca20b608580b4fd4" /><Relationship Type="http://schemas.openxmlformats.org/officeDocument/2006/relationships/slide" Target="/ppt/slides/slide4.xml" Id="R4b7bd7d0b98c42b1" /><Relationship Type="http://schemas.openxmlformats.org/officeDocument/2006/relationships/slide" Target="/ppt/slides/slide5.xml" Id="Rd1902af53b9546f1" /><Relationship Type="http://schemas.openxmlformats.org/officeDocument/2006/relationships/slide" Target="/ppt/slides/slide6.xml" Id="R876db578811045c8" /><Relationship Type="http://schemas.openxmlformats.org/officeDocument/2006/relationships/slide" Target="/ppt/slides/slide7.xml" Id="R1344bf21a64c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69ae1eb40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beb23ec04546" /><Relationship Type="http://schemas.openxmlformats.org/officeDocument/2006/relationships/theme" Target="/ppt/slideMasters/theme/theme1.xml" Id="R02a39755bbe3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3beb23ec0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c6fbbea9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a3a50204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3063da06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8364bf4c9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290223c3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159907f3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470c1ff4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S-R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GRUPPEN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ÅNESLAND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931 856 480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GRUPPEN AS</a:t>
            </a:r>
          </a:p>
        </p:txBody>
      </p:sp>
    </p:spTree>
  </p:cSld>
  <p:clrMapOvr>
    <a:masterClrMapping xmlns:a="http://schemas.openxmlformats.org/drawingml/2006/main"/>
  </p:clrMapOvr>
</p:sld>
</file>