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92169bf8442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a56768f648484e"/>
  </p:sldMasterIdLst>
  <p:sldIdLst>
    <p:sldId xmlns:r="http://schemas.openxmlformats.org/officeDocument/2006/relationships" id="256" r:id="Rdb432897fc8d42c9"/>
    <p:sldId xmlns:r="http://schemas.openxmlformats.org/officeDocument/2006/relationships" id="257" r:id="Rf864cc107660488c"/>
    <p:sldId xmlns:r="http://schemas.openxmlformats.org/officeDocument/2006/relationships" id="258" r:id="R06c5f2aadf154850"/>
    <p:sldId xmlns:r="http://schemas.openxmlformats.org/officeDocument/2006/relationships" id="259" r:id="R6426db805fca4157"/>
    <p:sldId xmlns:r="http://schemas.openxmlformats.org/officeDocument/2006/relationships" id="260" r:id="R5b27dbe8b7ba4c5c"/>
    <p:sldId xmlns:r="http://schemas.openxmlformats.org/officeDocument/2006/relationships" id="261" r:id="R3c7470c2325043bb"/>
    <p:sldId xmlns:r="http://schemas.openxmlformats.org/officeDocument/2006/relationships" id="262" r:id="R1428df5d965f46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56768f648484e" /><Relationship Type="http://schemas.openxmlformats.org/officeDocument/2006/relationships/slide" Target="/ppt/slides/slide1.xml" Id="Rdb432897fc8d42c9" /><Relationship Type="http://schemas.openxmlformats.org/officeDocument/2006/relationships/slide" Target="/ppt/slides/slide2.xml" Id="Rf864cc107660488c" /><Relationship Type="http://schemas.openxmlformats.org/officeDocument/2006/relationships/slide" Target="/ppt/slides/slide3.xml" Id="R06c5f2aadf154850" /><Relationship Type="http://schemas.openxmlformats.org/officeDocument/2006/relationships/slide" Target="/ppt/slides/slide4.xml" Id="R6426db805fca4157" /><Relationship Type="http://schemas.openxmlformats.org/officeDocument/2006/relationships/slide" Target="/ppt/slides/slide5.xml" Id="R5b27dbe8b7ba4c5c" /><Relationship Type="http://schemas.openxmlformats.org/officeDocument/2006/relationships/slide" Target="/ppt/slides/slide6.xml" Id="R3c7470c2325043bb" /><Relationship Type="http://schemas.openxmlformats.org/officeDocument/2006/relationships/slide" Target="/ppt/slides/slide7.xml" Id="R1428df5d965f46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98ea1c10b43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aaec264de4b4f" /><Relationship Type="http://schemas.openxmlformats.org/officeDocument/2006/relationships/theme" Target="/ppt/slideMasters/theme/theme1.xml" Id="Rdae13de602f544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faaec264de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afcf411f848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2844f7f304d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18004dc4e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4ff627f3e43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cd1f77612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61ae11eff4c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558c8d7664e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RHR RINGERIKE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RHR RINGERIKE REGNSKAPSSERVICE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10 330 387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916 063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739 214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3 725 963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RHR RINGERIKE &amp; HADELAND REGNSKAPSSERVICE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Hensmoveien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20 01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post@rhrservice.no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www.rhrservice.no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931 871 196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REGNSKAPSSERVICE AS</a:t>
            </a:r>
          </a:p>
        </p:txBody>
      </p:sp>
    </p:spTree>
  </p:cSld>
  <p:clrMapOvr>
    <a:masterClrMapping xmlns:a="http://schemas.openxmlformats.org/drawingml/2006/main"/>
  </p:clrMapOvr>
</p:sld>
</file>