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94ab4b305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f29f306ed49d1"/>
  </p:sldMasterIdLst>
  <p:sldIdLst>
    <p:sldId xmlns:r="http://schemas.openxmlformats.org/officeDocument/2006/relationships" id="256" r:id="Rf029e3f4445d4b3a"/>
    <p:sldId xmlns:r="http://schemas.openxmlformats.org/officeDocument/2006/relationships" id="257" r:id="R6e5e02fc298e45d2"/>
    <p:sldId xmlns:r="http://schemas.openxmlformats.org/officeDocument/2006/relationships" id="258" r:id="Ree6afac631404288"/>
    <p:sldId xmlns:r="http://schemas.openxmlformats.org/officeDocument/2006/relationships" id="259" r:id="R3186431a1e714dac"/>
    <p:sldId xmlns:r="http://schemas.openxmlformats.org/officeDocument/2006/relationships" id="260" r:id="Ra074ff7f35b14dbe"/>
    <p:sldId xmlns:r="http://schemas.openxmlformats.org/officeDocument/2006/relationships" id="261" r:id="Radc979d8fdaa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f29f306ed49d1" /><Relationship Type="http://schemas.openxmlformats.org/officeDocument/2006/relationships/slide" Target="/ppt/slides/slide1.xml" Id="Rf029e3f4445d4b3a" /><Relationship Type="http://schemas.openxmlformats.org/officeDocument/2006/relationships/slide" Target="/ppt/slides/slide2.xml" Id="R6e5e02fc298e45d2" /><Relationship Type="http://schemas.openxmlformats.org/officeDocument/2006/relationships/slide" Target="/ppt/slides/slide3.xml" Id="Ree6afac631404288" /><Relationship Type="http://schemas.openxmlformats.org/officeDocument/2006/relationships/slide" Target="/ppt/slides/slide4.xml" Id="R3186431a1e714dac" /><Relationship Type="http://schemas.openxmlformats.org/officeDocument/2006/relationships/slide" Target="/ppt/slides/slide5.xml" Id="Ra074ff7f35b14dbe" /><Relationship Type="http://schemas.openxmlformats.org/officeDocument/2006/relationships/slide" Target="/ppt/slides/slide6.xml" Id="Radc979d8fdaa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4ae6b96c3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14a55eb0048e7" /><Relationship Type="http://schemas.openxmlformats.org/officeDocument/2006/relationships/theme" Target="/ppt/slideMasters/theme/theme1.xml" Id="Rd60f3e87a3e540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14a55eb0048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48d5bc7c0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0466adb70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ca7654199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8293ac6bf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a5ee9a422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c92d51a4e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23 963 221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931 884 204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