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1de6783d6046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e8788f099a4706"/>
  </p:sldMasterIdLst>
  <p:sldIdLst>
    <p:sldId xmlns:r="http://schemas.openxmlformats.org/officeDocument/2006/relationships" id="256" r:id="Rf8c351c98493413f"/>
    <p:sldId xmlns:r="http://schemas.openxmlformats.org/officeDocument/2006/relationships" id="257" r:id="Ra01f2604abf94a10"/>
    <p:sldId xmlns:r="http://schemas.openxmlformats.org/officeDocument/2006/relationships" id="258" r:id="Re259473860a04671"/>
    <p:sldId xmlns:r="http://schemas.openxmlformats.org/officeDocument/2006/relationships" id="259" r:id="Rd34d93e291644978"/>
    <p:sldId xmlns:r="http://schemas.openxmlformats.org/officeDocument/2006/relationships" id="260" r:id="Rc7d1c46538c54bfc"/>
    <p:sldId xmlns:r="http://schemas.openxmlformats.org/officeDocument/2006/relationships" id="261" r:id="R2ec9de184f2e403e"/>
    <p:sldId xmlns:r="http://schemas.openxmlformats.org/officeDocument/2006/relationships" id="262" r:id="Rba2fb9e0afbc47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e8788f099a4706" /><Relationship Type="http://schemas.openxmlformats.org/officeDocument/2006/relationships/slide" Target="/ppt/slides/slide1.xml" Id="Rf8c351c98493413f" /><Relationship Type="http://schemas.openxmlformats.org/officeDocument/2006/relationships/slide" Target="/ppt/slides/slide2.xml" Id="Ra01f2604abf94a10" /><Relationship Type="http://schemas.openxmlformats.org/officeDocument/2006/relationships/slide" Target="/ppt/slides/slide3.xml" Id="Re259473860a04671" /><Relationship Type="http://schemas.openxmlformats.org/officeDocument/2006/relationships/slide" Target="/ppt/slides/slide4.xml" Id="Rd34d93e291644978" /><Relationship Type="http://schemas.openxmlformats.org/officeDocument/2006/relationships/slide" Target="/ppt/slides/slide5.xml" Id="Rc7d1c46538c54bfc" /><Relationship Type="http://schemas.openxmlformats.org/officeDocument/2006/relationships/slide" Target="/ppt/slides/slide6.xml" Id="R2ec9de184f2e403e" /><Relationship Type="http://schemas.openxmlformats.org/officeDocument/2006/relationships/slide" Target="/ppt/slides/slide7.xml" Id="Rba2fb9e0afbc47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49256ad5824a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ca5bd10454308" /><Relationship Type="http://schemas.openxmlformats.org/officeDocument/2006/relationships/theme" Target="/ppt/slideMasters/theme/theme1.xml" Id="Rdd9892a62b6c48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1ca5bd104543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ac878ed4344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a622494d240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2c9a3e28b47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e5a648a9c48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82e8b461147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cbc1e85fc43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4907eded94a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MARTELL AS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469 395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ELIZABETH ODDEN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Knudehagen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931 900 390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