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32348323ce4f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274cb558d046ff"/>
  </p:sldMasterIdLst>
  <p:sldIdLst>
    <p:sldId xmlns:r="http://schemas.openxmlformats.org/officeDocument/2006/relationships" id="256" r:id="Rdbf03b9db43c48ae"/>
    <p:sldId xmlns:r="http://schemas.openxmlformats.org/officeDocument/2006/relationships" id="257" r:id="Rae1d5845989444be"/>
    <p:sldId xmlns:r="http://schemas.openxmlformats.org/officeDocument/2006/relationships" id="258" r:id="R9a40019f61ae400f"/>
    <p:sldId xmlns:r="http://schemas.openxmlformats.org/officeDocument/2006/relationships" id="259" r:id="Rc3e9121e15264b75"/>
    <p:sldId xmlns:r="http://schemas.openxmlformats.org/officeDocument/2006/relationships" id="260" r:id="R6cb43e5f00644ac6"/>
    <p:sldId xmlns:r="http://schemas.openxmlformats.org/officeDocument/2006/relationships" id="261" r:id="R0939af01b5cb46c5"/>
    <p:sldId xmlns:r="http://schemas.openxmlformats.org/officeDocument/2006/relationships" id="262" r:id="Rfc157f587e7a4a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274cb558d046ff" /><Relationship Type="http://schemas.openxmlformats.org/officeDocument/2006/relationships/slide" Target="/ppt/slides/slide1.xml" Id="Rdbf03b9db43c48ae" /><Relationship Type="http://schemas.openxmlformats.org/officeDocument/2006/relationships/slide" Target="/ppt/slides/slide2.xml" Id="Rae1d5845989444be" /><Relationship Type="http://schemas.openxmlformats.org/officeDocument/2006/relationships/slide" Target="/ppt/slides/slide3.xml" Id="R9a40019f61ae400f" /><Relationship Type="http://schemas.openxmlformats.org/officeDocument/2006/relationships/slide" Target="/ppt/slides/slide4.xml" Id="Rc3e9121e15264b75" /><Relationship Type="http://schemas.openxmlformats.org/officeDocument/2006/relationships/slide" Target="/ppt/slides/slide5.xml" Id="R6cb43e5f00644ac6" /><Relationship Type="http://schemas.openxmlformats.org/officeDocument/2006/relationships/slide" Target="/ppt/slides/slide6.xml" Id="R0939af01b5cb46c5" /><Relationship Type="http://schemas.openxmlformats.org/officeDocument/2006/relationships/slide" Target="/ppt/slides/slide7.xml" Id="Rfc157f587e7a4a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14adf954b746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20cd870c34a29" /><Relationship Type="http://schemas.openxmlformats.org/officeDocument/2006/relationships/theme" Target="/ppt/slideMasters/theme/theme1.xml" Id="Rcabacca6f7904b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020cd870c34a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63218315c49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9f8da3d1b4e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34215371f46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6644d71fa4d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8bfae77a64e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7248c68d244b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b40e3e2cf4e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IMEA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IMEA HOLDING AS ble etablert [år] og holder til i Hauge I Dalane.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471 275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205 835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205 835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IRENE BENDIKSEN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Hanebergveien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4380 Hauge I Dalane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931 900 404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IMEA HOLDING AS</a:t>
            </a:r>
          </a:p>
        </p:txBody>
      </p:sp>
    </p:spTree>
  </p:cSld>
  <p:clrMapOvr>
    <a:masterClrMapping xmlns:a="http://schemas.openxmlformats.org/drawingml/2006/main"/>
  </p:clrMapOvr>
</p:sld>
</file>