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012ab6309946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f422240abf4c26"/>
  </p:sldMasterIdLst>
  <p:sldIdLst>
    <p:sldId xmlns:r="http://schemas.openxmlformats.org/officeDocument/2006/relationships" id="256" r:id="Re26239935d554a90"/>
    <p:sldId xmlns:r="http://schemas.openxmlformats.org/officeDocument/2006/relationships" id="257" r:id="Re1e033d364e14f24"/>
    <p:sldId xmlns:r="http://schemas.openxmlformats.org/officeDocument/2006/relationships" id="258" r:id="R275eb09b491f4728"/>
    <p:sldId xmlns:r="http://schemas.openxmlformats.org/officeDocument/2006/relationships" id="259" r:id="Ra23231fea3a84a00"/>
    <p:sldId xmlns:r="http://schemas.openxmlformats.org/officeDocument/2006/relationships" id="260" r:id="Rc87bf240e5a942ab"/>
    <p:sldId xmlns:r="http://schemas.openxmlformats.org/officeDocument/2006/relationships" id="261" r:id="R38f59509097a45d5"/>
    <p:sldId xmlns:r="http://schemas.openxmlformats.org/officeDocument/2006/relationships" id="262" r:id="R41355d6e8e5244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422240abf4c26" /><Relationship Type="http://schemas.openxmlformats.org/officeDocument/2006/relationships/slide" Target="/ppt/slides/slide1.xml" Id="Re26239935d554a90" /><Relationship Type="http://schemas.openxmlformats.org/officeDocument/2006/relationships/slide" Target="/ppt/slides/slide2.xml" Id="Re1e033d364e14f24" /><Relationship Type="http://schemas.openxmlformats.org/officeDocument/2006/relationships/slide" Target="/ppt/slides/slide3.xml" Id="R275eb09b491f4728" /><Relationship Type="http://schemas.openxmlformats.org/officeDocument/2006/relationships/slide" Target="/ppt/slides/slide4.xml" Id="Ra23231fea3a84a00" /><Relationship Type="http://schemas.openxmlformats.org/officeDocument/2006/relationships/slide" Target="/ppt/slides/slide5.xml" Id="Rc87bf240e5a942ab" /><Relationship Type="http://schemas.openxmlformats.org/officeDocument/2006/relationships/slide" Target="/ppt/slides/slide6.xml" Id="R38f59509097a45d5" /><Relationship Type="http://schemas.openxmlformats.org/officeDocument/2006/relationships/slide" Target="/ppt/slides/slide7.xml" Id="R41355d6e8e5244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1cfa6289144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4aa7008714450" /><Relationship Type="http://schemas.openxmlformats.org/officeDocument/2006/relationships/theme" Target="/ppt/slideMasters/theme/theme1.xml" Id="R26d55ef8532f4d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74aa70087144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9af8c74704e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89e5255eb4f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9d5d3dd5a48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e366e46fc4e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17828a79044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721e869c643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8da9741ea4c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HELAS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AASEN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Rising terrasse 49B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931 921 606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HELAS HOLDING AS</a:t>
            </a:r>
          </a:p>
        </p:txBody>
      </p:sp>
    </p:spTree>
  </p:cSld>
  <p:clrMapOvr>
    <a:masterClrMapping xmlns:a="http://schemas.openxmlformats.org/drawingml/2006/main"/>
  </p:clrMapOvr>
</p:sld>
</file>