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762c51687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bb3a0735b4be1"/>
  </p:sldMasterIdLst>
  <p:sldIdLst>
    <p:sldId xmlns:r="http://schemas.openxmlformats.org/officeDocument/2006/relationships" id="256" r:id="Rc787e74bf5cd4883"/>
    <p:sldId xmlns:r="http://schemas.openxmlformats.org/officeDocument/2006/relationships" id="257" r:id="R7d008bddc4f04dc7"/>
    <p:sldId xmlns:r="http://schemas.openxmlformats.org/officeDocument/2006/relationships" id="258" r:id="R1f2bc25ceeb746c9"/>
    <p:sldId xmlns:r="http://schemas.openxmlformats.org/officeDocument/2006/relationships" id="259" r:id="Rbe99cb23fd3b446e"/>
    <p:sldId xmlns:r="http://schemas.openxmlformats.org/officeDocument/2006/relationships" id="260" r:id="Rc62c5d52896c4097"/>
    <p:sldId xmlns:r="http://schemas.openxmlformats.org/officeDocument/2006/relationships" id="261" r:id="R45e687de1c93480d"/>
    <p:sldId xmlns:r="http://schemas.openxmlformats.org/officeDocument/2006/relationships" id="262" r:id="Rf7dfb559d830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bb3a0735b4be1" /><Relationship Type="http://schemas.openxmlformats.org/officeDocument/2006/relationships/slide" Target="/ppt/slides/slide1.xml" Id="Rc787e74bf5cd4883" /><Relationship Type="http://schemas.openxmlformats.org/officeDocument/2006/relationships/slide" Target="/ppt/slides/slide2.xml" Id="R7d008bddc4f04dc7" /><Relationship Type="http://schemas.openxmlformats.org/officeDocument/2006/relationships/slide" Target="/ppt/slides/slide3.xml" Id="R1f2bc25ceeb746c9" /><Relationship Type="http://schemas.openxmlformats.org/officeDocument/2006/relationships/slide" Target="/ppt/slides/slide4.xml" Id="Rbe99cb23fd3b446e" /><Relationship Type="http://schemas.openxmlformats.org/officeDocument/2006/relationships/slide" Target="/ppt/slides/slide5.xml" Id="Rc62c5d52896c4097" /><Relationship Type="http://schemas.openxmlformats.org/officeDocument/2006/relationships/slide" Target="/ppt/slides/slide6.xml" Id="R45e687de1c93480d" /><Relationship Type="http://schemas.openxmlformats.org/officeDocument/2006/relationships/slide" Target="/ppt/slides/slide7.xml" Id="Rf7dfb559d830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9b273ec63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5ece14184e9a" /><Relationship Type="http://schemas.openxmlformats.org/officeDocument/2006/relationships/theme" Target="/ppt/slideMasters/theme/theme1.xml" Id="R55aa4d57a749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05ece1418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2e34fb65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57678b1a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734dfb4c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781226391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bdea3af4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e2270fdb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8dc59e00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S-R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HOLDING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851 355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EGNIR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HUSJORDET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GRUPPEN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931 962 485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S-R HOLDING AS</a:t>
            </a:r>
          </a:p>
        </p:txBody>
      </p:sp>
    </p:spTree>
  </p:cSld>
  <p:clrMapOvr>
    <a:masterClrMapping xmlns:a="http://schemas.openxmlformats.org/drawingml/2006/main"/>
  </p:clrMapOvr>
</p:sld>
</file>