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e8e015795044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c36d5d6a6e4832"/>
  </p:sldMasterIdLst>
  <p:sldIdLst>
    <p:sldId xmlns:r="http://schemas.openxmlformats.org/officeDocument/2006/relationships" id="256" r:id="R6c843f50f699423f"/>
    <p:sldId xmlns:r="http://schemas.openxmlformats.org/officeDocument/2006/relationships" id="257" r:id="R3db5fa4028c3498b"/>
    <p:sldId xmlns:r="http://schemas.openxmlformats.org/officeDocument/2006/relationships" id="258" r:id="Rfcd5908174ee4336"/>
    <p:sldId xmlns:r="http://schemas.openxmlformats.org/officeDocument/2006/relationships" id="259" r:id="R391ca90fac9e4957"/>
    <p:sldId xmlns:r="http://schemas.openxmlformats.org/officeDocument/2006/relationships" id="260" r:id="R5bc39eb209d0453d"/>
    <p:sldId xmlns:r="http://schemas.openxmlformats.org/officeDocument/2006/relationships" id="261" r:id="R676eff10e0e54758"/>
    <p:sldId xmlns:r="http://schemas.openxmlformats.org/officeDocument/2006/relationships" id="262" r:id="R246bf89335b643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36d5d6a6e4832" /><Relationship Type="http://schemas.openxmlformats.org/officeDocument/2006/relationships/slide" Target="/ppt/slides/slide1.xml" Id="R6c843f50f699423f" /><Relationship Type="http://schemas.openxmlformats.org/officeDocument/2006/relationships/slide" Target="/ppt/slides/slide2.xml" Id="R3db5fa4028c3498b" /><Relationship Type="http://schemas.openxmlformats.org/officeDocument/2006/relationships/slide" Target="/ppt/slides/slide3.xml" Id="Rfcd5908174ee4336" /><Relationship Type="http://schemas.openxmlformats.org/officeDocument/2006/relationships/slide" Target="/ppt/slides/slide4.xml" Id="R391ca90fac9e4957" /><Relationship Type="http://schemas.openxmlformats.org/officeDocument/2006/relationships/slide" Target="/ppt/slides/slide5.xml" Id="R5bc39eb209d0453d" /><Relationship Type="http://schemas.openxmlformats.org/officeDocument/2006/relationships/slide" Target="/ppt/slides/slide6.xml" Id="R676eff10e0e54758" /><Relationship Type="http://schemas.openxmlformats.org/officeDocument/2006/relationships/slide" Target="/ppt/slides/slide7.xml" Id="R246bf89335b643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71129596e740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34832a08a34c63" /><Relationship Type="http://schemas.openxmlformats.org/officeDocument/2006/relationships/theme" Target="/ppt/slideMasters/theme/theme1.xml" Id="R0f90eb469b714c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34832a08a34c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4a60efa1843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c79c2acddf4e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6efc2bd4649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55eb061c14e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fe89ef07048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364184fde43f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014184ab14d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APEX ADVENTURES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APEX ADVENTURES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351 006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392 228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1 892 426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HARALD KILEN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Bjerkealléen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931 994 530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APEX ADVENTURES AS</a:t>
            </a:r>
          </a:p>
        </p:txBody>
      </p:sp>
    </p:spTree>
  </p:cSld>
  <p:clrMapOvr>
    <a:masterClrMapping xmlns:a="http://schemas.openxmlformats.org/drawingml/2006/main"/>
  </p:clrMapOvr>
</p:sld>
</file>