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fba475cd7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36528df1c2429e"/>
  </p:sldMasterIdLst>
  <p:sldIdLst>
    <p:sldId xmlns:r="http://schemas.openxmlformats.org/officeDocument/2006/relationships" id="256" r:id="R89cfc11f52614d8b"/>
    <p:sldId xmlns:r="http://schemas.openxmlformats.org/officeDocument/2006/relationships" id="257" r:id="R603b9396a8d846c8"/>
    <p:sldId xmlns:r="http://schemas.openxmlformats.org/officeDocument/2006/relationships" id="258" r:id="R46ca54262f934564"/>
    <p:sldId xmlns:r="http://schemas.openxmlformats.org/officeDocument/2006/relationships" id="259" r:id="Rc33f5a3c6bf3454d"/>
    <p:sldId xmlns:r="http://schemas.openxmlformats.org/officeDocument/2006/relationships" id="260" r:id="R3eec1c38da7d4637"/>
    <p:sldId xmlns:r="http://schemas.openxmlformats.org/officeDocument/2006/relationships" id="261" r:id="Rf63e178fbc27440f"/>
    <p:sldId xmlns:r="http://schemas.openxmlformats.org/officeDocument/2006/relationships" id="262" r:id="R5412ad8b8e2045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6528df1c2429e" /><Relationship Type="http://schemas.openxmlformats.org/officeDocument/2006/relationships/slide" Target="/ppt/slides/slide1.xml" Id="R89cfc11f52614d8b" /><Relationship Type="http://schemas.openxmlformats.org/officeDocument/2006/relationships/slide" Target="/ppt/slides/slide2.xml" Id="R603b9396a8d846c8" /><Relationship Type="http://schemas.openxmlformats.org/officeDocument/2006/relationships/slide" Target="/ppt/slides/slide3.xml" Id="R46ca54262f934564" /><Relationship Type="http://schemas.openxmlformats.org/officeDocument/2006/relationships/slide" Target="/ppt/slides/slide4.xml" Id="Rc33f5a3c6bf3454d" /><Relationship Type="http://schemas.openxmlformats.org/officeDocument/2006/relationships/slide" Target="/ppt/slides/slide5.xml" Id="R3eec1c38da7d4637" /><Relationship Type="http://schemas.openxmlformats.org/officeDocument/2006/relationships/slide" Target="/ppt/slides/slide6.xml" Id="Rf63e178fbc27440f" /><Relationship Type="http://schemas.openxmlformats.org/officeDocument/2006/relationships/slide" Target="/ppt/slides/slide7.xml" Id="R5412ad8b8e2045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6604fa4df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ab006fb4c410f" /><Relationship Type="http://schemas.openxmlformats.org/officeDocument/2006/relationships/theme" Target="/ppt/slideMasters/theme/theme1.xml" Id="R4d8f7452cfd6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ab006fb4c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e35cffc58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2bf9d8dd04f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07c4c34f9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bbdc49ee449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f29d90db44b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e4b8b0d97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560b4375e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FRED HELLINGS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FRED HELLINGS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3 571 286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1 713 198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5 075 042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ANDREW HELLINGS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Sandbakkveien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932 012 634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