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bc887e8fa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28d4aad634ea3"/>
  </p:sldMasterIdLst>
  <p:sldIdLst>
    <p:sldId xmlns:r="http://schemas.openxmlformats.org/officeDocument/2006/relationships" id="256" r:id="R78a1242a6d074594"/>
    <p:sldId xmlns:r="http://schemas.openxmlformats.org/officeDocument/2006/relationships" id="257" r:id="Rb95e82d639bc4acb"/>
    <p:sldId xmlns:r="http://schemas.openxmlformats.org/officeDocument/2006/relationships" id="258" r:id="R3eed04a1f7194dfb"/>
    <p:sldId xmlns:r="http://schemas.openxmlformats.org/officeDocument/2006/relationships" id="259" r:id="R503ba315dd79444b"/>
    <p:sldId xmlns:r="http://schemas.openxmlformats.org/officeDocument/2006/relationships" id="260" r:id="R1bf73afd30364e78"/>
    <p:sldId xmlns:r="http://schemas.openxmlformats.org/officeDocument/2006/relationships" id="261" r:id="Rc5fd6112e4ef45a6"/>
    <p:sldId xmlns:r="http://schemas.openxmlformats.org/officeDocument/2006/relationships" id="262" r:id="Rae9d73a22a3b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28d4aad634ea3" /><Relationship Type="http://schemas.openxmlformats.org/officeDocument/2006/relationships/slide" Target="/ppt/slides/slide1.xml" Id="R78a1242a6d074594" /><Relationship Type="http://schemas.openxmlformats.org/officeDocument/2006/relationships/slide" Target="/ppt/slides/slide2.xml" Id="Rb95e82d639bc4acb" /><Relationship Type="http://schemas.openxmlformats.org/officeDocument/2006/relationships/slide" Target="/ppt/slides/slide3.xml" Id="R3eed04a1f7194dfb" /><Relationship Type="http://schemas.openxmlformats.org/officeDocument/2006/relationships/slide" Target="/ppt/slides/slide4.xml" Id="R503ba315dd79444b" /><Relationship Type="http://schemas.openxmlformats.org/officeDocument/2006/relationships/slide" Target="/ppt/slides/slide5.xml" Id="R1bf73afd30364e78" /><Relationship Type="http://schemas.openxmlformats.org/officeDocument/2006/relationships/slide" Target="/ppt/slides/slide6.xml" Id="Rc5fd6112e4ef45a6" /><Relationship Type="http://schemas.openxmlformats.org/officeDocument/2006/relationships/slide" Target="/ppt/slides/slide7.xml" Id="Rae9d73a22a3b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58b13b86f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472233004fb5" /><Relationship Type="http://schemas.openxmlformats.org/officeDocument/2006/relationships/theme" Target="/ppt/slideMasters/theme/theme1.xml" Id="Rb5a6d8637430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b47223300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37e8174f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5776e13b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3878b69d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72ccb154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368c1230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0348cd6b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e936dbe2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REGNSKAP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