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941bb1aaf249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3bbdb1ae6446c0"/>
  </p:sldMasterIdLst>
  <p:sldIdLst>
    <p:sldId xmlns:r="http://schemas.openxmlformats.org/officeDocument/2006/relationships" id="256" r:id="Rf12a32a8fbb54f05"/>
    <p:sldId xmlns:r="http://schemas.openxmlformats.org/officeDocument/2006/relationships" id="257" r:id="Rca887442c9a34f21"/>
    <p:sldId xmlns:r="http://schemas.openxmlformats.org/officeDocument/2006/relationships" id="258" r:id="R3bff0c514d40478a"/>
    <p:sldId xmlns:r="http://schemas.openxmlformats.org/officeDocument/2006/relationships" id="259" r:id="Ra5cebc4c2064456c"/>
    <p:sldId xmlns:r="http://schemas.openxmlformats.org/officeDocument/2006/relationships" id="260" r:id="Rac9cfef7535847d5"/>
    <p:sldId xmlns:r="http://schemas.openxmlformats.org/officeDocument/2006/relationships" id="261" r:id="R711f1b06a94d4177"/>
    <p:sldId xmlns:r="http://schemas.openxmlformats.org/officeDocument/2006/relationships" id="262" r:id="R9162c263bad944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3bbdb1ae6446c0" /><Relationship Type="http://schemas.openxmlformats.org/officeDocument/2006/relationships/slide" Target="/ppt/slides/slide1.xml" Id="Rf12a32a8fbb54f05" /><Relationship Type="http://schemas.openxmlformats.org/officeDocument/2006/relationships/slide" Target="/ppt/slides/slide2.xml" Id="Rca887442c9a34f21" /><Relationship Type="http://schemas.openxmlformats.org/officeDocument/2006/relationships/slide" Target="/ppt/slides/slide3.xml" Id="R3bff0c514d40478a" /><Relationship Type="http://schemas.openxmlformats.org/officeDocument/2006/relationships/slide" Target="/ppt/slides/slide4.xml" Id="Ra5cebc4c2064456c" /><Relationship Type="http://schemas.openxmlformats.org/officeDocument/2006/relationships/slide" Target="/ppt/slides/slide5.xml" Id="Rac9cfef7535847d5" /><Relationship Type="http://schemas.openxmlformats.org/officeDocument/2006/relationships/slide" Target="/ppt/slides/slide6.xml" Id="R711f1b06a94d4177" /><Relationship Type="http://schemas.openxmlformats.org/officeDocument/2006/relationships/slide" Target="/ppt/slides/slide7.xml" Id="R9162c263bad944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a7a3ef59e243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5e4966fff4da3" /><Relationship Type="http://schemas.openxmlformats.org/officeDocument/2006/relationships/theme" Target="/ppt/slideMasters/theme/theme1.xml" Id="Reba1e12a530042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35e4966fff4d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d1254412f4b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61d1203a94f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f459265254b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19c8b2f2b48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42b3f17a748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9e0827edd44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ec9fbe7a645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JORMAS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JORMAS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JORMAS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JORMAS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JORMAS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JORMAS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499 975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9 370 163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9 372 976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JORMAS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ASKIM MASKE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JORMAS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Vegamot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932 133 229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JORMAS AS</a:t>
            </a:r>
          </a:p>
        </p:txBody>
      </p:sp>
    </p:spTree>
  </p:cSld>
  <p:clrMapOvr>
    <a:masterClrMapping xmlns:a="http://schemas.openxmlformats.org/drawingml/2006/main"/>
  </p:clrMapOvr>
</p:sld>
</file>