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0f7a54dfd8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6598e1f594fb8"/>
  </p:sldMasterIdLst>
  <p:sldIdLst>
    <p:sldId xmlns:r="http://schemas.openxmlformats.org/officeDocument/2006/relationships" id="256" r:id="R119b46ed3fde48d3"/>
    <p:sldId xmlns:r="http://schemas.openxmlformats.org/officeDocument/2006/relationships" id="257" r:id="R4af303c5644e4251"/>
    <p:sldId xmlns:r="http://schemas.openxmlformats.org/officeDocument/2006/relationships" id="258" r:id="R2ad86eb25f4b4f58"/>
    <p:sldId xmlns:r="http://schemas.openxmlformats.org/officeDocument/2006/relationships" id="259" r:id="R83d80d3024214db7"/>
    <p:sldId xmlns:r="http://schemas.openxmlformats.org/officeDocument/2006/relationships" id="260" r:id="Rf841e394637c4f44"/>
    <p:sldId xmlns:r="http://schemas.openxmlformats.org/officeDocument/2006/relationships" id="261" r:id="Rbc4b7a101a8b4200"/>
    <p:sldId xmlns:r="http://schemas.openxmlformats.org/officeDocument/2006/relationships" id="262" r:id="R88b86598a30b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6598e1f594fb8" /><Relationship Type="http://schemas.openxmlformats.org/officeDocument/2006/relationships/slide" Target="/ppt/slides/slide1.xml" Id="R119b46ed3fde48d3" /><Relationship Type="http://schemas.openxmlformats.org/officeDocument/2006/relationships/slide" Target="/ppt/slides/slide2.xml" Id="R4af303c5644e4251" /><Relationship Type="http://schemas.openxmlformats.org/officeDocument/2006/relationships/slide" Target="/ppt/slides/slide3.xml" Id="R2ad86eb25f4b4f58" /><Relationship Type="http://schemas.openxmlformats.org/officeDocument/2006/relationships/slide" Target="/ppt/slides/slide4.xml" Id="R83d80d3024214db7" /><Relationship Type="http://schemas.openxmlformats.org/officeDocument/2006/relationships/slide" Target="/ppt/slides/slide5.xml" Id="Rf841e394637c4f44" /><Relationship Type="http://schemas.openxmlformats.org/officeDocument/2006/relationships/slide" Target="/ppt/slides/slide6.xml" Id="Rbc4b7a101a8b4200" /><Relationship Type="http://schemas.openxmlformats.org/officeDocument/2006/relationships/slide" Target="/ppt/slides/slide7.xml" Id="R88b86598a30b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fd3930dee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69be0440b47cf" /><Relationship Type="http://schemas.openxmlformats.org/officeDocument/2006/relationships/theme" Target="/ppt/slideMasters/theme/theme1.xml" Id="R1439b19876ef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69be0440b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db0ef1f34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820018d8b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c0f0e2528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f9be28cba41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1f3e27ea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a21962d7246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a57e1ae7d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LUNGAB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LUNGAB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2 414 850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MIMAMO AS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NOENLUNDE AS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SIMENSEN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Kiserødåsen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932 152 142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LUNGAB AS</a:t>
            </a:r>
          </a:p>
        </p:txBody>
      </p:sp>
    </p:spTree>
  </p:cSld>
  <p:clrMapOvr>
    <a:masterClrMapping xmlns:a="http://schemas.openxmlformats.org/drawingml/2006/main"/>
  </p:clrMapOvr>
</p:sld>
</file>