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97b753c27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47b66bfc144ab"/>
  </p:sldMasterIdLst>
  <p:sldIdLst>
    <p:sldId xmlns:r="http://schemas.openxmlformats.org/officeDocument/2006/relationships" id="256" r:id="Rd217f8dd93b84617"/>
    <p:sldId xmlns:r="http://schemas.openxmlformats.org/officeDocument/2006/relationships" id="257" r:id="R56be7e736f5e47e9"/>
    <p:sldId xmlns:r="http://schemas.openxmlformats.org/officeDocument/2006/relationships" id="258" r:id="R9c591e0120c34f24"/>
    <p:sldId xmlns:r="http://schemas.openxmlformats.org/officeDocument/2006/relationships" id="259" r:id="R9d753f3dcfff498a"/>
    <p:sldId xmlns:r="http://schemas.openxmlformats.org/officeDocument/2006/relationships" id="260" r:id="R557ae9aed8a64447"/>
    <p:sldId xmlns:r="http://schemas.openxmlformats.org/officeDocument/2006/relationships" id="261" r:id="Rab45095306a84bba"/>
    <p:sldId xmlns:r="http://schemas.openxmlformats.org/officeDocument/2006/relationships" id="262" r:id="Rb65de0151999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47b66bfc144ab" /><Relationship Type="http://schemas.openxmlformats.org/officeDocument/2006/relationships/slide" Target="/ppt/slides/slide1.xml" Id="Rd217f8dd93b84617" /><Relationship Type="http://schemas.openxmlformats.org/officeDocument/2006/relationships/slide" Target="/ppt/slides/slide2.xml" Id="R56be7e736f5e47e9" /><Relationship Type="http://schemas.openxmlformats.org/officeDocument/2006/relationships/slide" Target="/ppt/slides/slide3.xml" Id="R9c591e0120c34f24" /><Relationship Type="http://schemas.openxmlformats.org/officeDocument/2006/relationships/slide" Target="/ppt/slides/slide4.xml" Id="R9d753f3dcfff498a" /><Relationship Type="http://schemas.openxmlformats.org/officeDocument/2006/relationships/slide" Target="/ppt/slides/slide5.xml" Id="R557ae9aed8a64447" /><Relationship Type="http://schemas.openxmlformats.org/officeDocument/2006/relationships/slide" Target="/ppt/slides/slide6.xml" Id="Rab45095306a84bba" /><Relationship Type="http://schemas.openxmlformats.org/officeDocument/2006/relationships/slide" Target="/ppt/slides/slide7.xml" Id="Rb65de0151999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2a65f0765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19695d045439e" /><Relationship Type="http://schemas.openxmlformats.org/officeDocument/2006/relationships/theme" Target="/ppt/slideMasters/theme/theme1.xml" Id="R4c2517c2b291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19695d045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60e5c9c4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268aca8c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87f00d7a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69aea82fb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661e3b7c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6e9098b2d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0149f170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GJEDDE OG MEGLERIVIRKSOMHET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 OG MEGLERIVIRKSOMHET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GJEDDE OG MEGLERIVIRKSOMHET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 OG MEGLERIVIRKSOMHET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 OG MEGLERIVIRKSOMHET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 OG MEGLERIVIRKSOMHET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3 644 437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 OG MEGLERIVIRKSOMHET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GIERTSEN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 OG MEGLERIVIRKSOMHET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Giertsen, Garderveien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932 193 701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 OG MEGLERIVIRKSOMHET AS</a:t>
            </a:r>
          </a:p>
        </p:txBody>
      </p:sp>
    </p:spTree>
  </p:cSld>
  <p:clrMapOvr>
    <a:masterClrMapping xmlns:a="http://schemas.openxmlformats.org/drawingml/2006/main"/>
  </p:clrMapOvr>
</p:sld>
</file>