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e7089329bf4e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cc59205d784754"/>
  </p:sldMasterIdLst>
  <p:sldIdLst>
    <p:sldId xmlns:r="http://schemas.openxmlformats.org/officeDocument/2006/relationships" id="256" r:id="R6baff8ca543b46f9"/>
    <p:sldId xmlns:r="http://schemas.openxmlformats.org/officeDocument/2006/relationships" id="257" r:id="R0e30f5d859a5469a"/>
    <p:sldId xmlns:r="http://schemas.openxmlformats.org/officeDocument/2006/relationships" id="258" r:id="Rd154fabf1bff4981"/>
    <p:sldId xmlns:r="http://schemas.openxmlformats.org/officeDocument/2006/relationships" id="259" r:id="Ra0569177743f479c"/>
    <p:sldId xmlns:r="http://schemas.openxmlformats.org/officeDocument/2006/relationships" id="260" r:id="R354a13dd137148e7"/>
    <p:sldId xmlns:r="http://schemas.openxmlformats.org/officeDocument/2006/relationships" id="261" r:id="R875cd34d795a44a2"/>
    <p:sldId xmlns:r="http://schemas.openxmlformats.org/officeDocument/2006/relationships" id="262" r:id="R2a5c1f523c7741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cc59205d784754" /><Relationship Type="http://schemas.openxmlformats.org/officeDocument/2006/relationships/slide" Target="/ppt/slides/slide1.xml" Id="R6baff8ca543b46f9" /><Relationship Type="http://schemas.openxmlformats.org/officeDocument/2006/relationships/slide" Target="/ppt/slides/slide2.xml" Id="R0e30f5d859a5469a" /><Relationship Type="http://schemas.openxmlformats.org/officeDocument/2006/relationships/slide" Target="/ppt/slides/slide3.xml" Id="Rd154fabf1bff4981" /><Relationship Type="http://schemas.openxmlformats.org/officeDocument/2006/relationships/slide" Target="/ppt/slides/slide4.xml" Id="Ra0569177743f479c" /><Relationship Type="http://schemas.openxmlformats.org/officeDocument/2006/relationships/slide" Target="/ppt/slides/slide5.xml" Id="R354a13dd137148e7" /><Relationship Type="http://schemas.openxmlformats.org/officeDocument/2006/relationships/slide" Target="/ppt/slides/slide6.xml" Id="R875cd34d795a44a2" /><Relationship Type="http://schemas.openxmlformats.org/officeDocument/2006/relationships/slide" Target="/ppt/slides/slide7.xml" Id="R2a5c1f523c7741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6db3ee80d240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5ce64e9ca46d3" /><Relationship Type="http://schemas.openxmlformats.org/officeDocument/2006/relationships/theme" Target="/ppt/slideMasters/theme/theme1.xml" Id="Ra7cb964c83624a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e5ce64e9ca46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2bc4f785341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9f6b69a5c45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19c5bfc4e40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31be98e4d4b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08e6367814f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70475950344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e6c513cd040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OPSAL OG FJELNSET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OPSAL OG FJELNSET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OPSAL OG FJELNSET AS ble etablert [år] og holder til i Vinjeøra.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OPSAL OG FJELNSET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OPSAL OG FJELNSET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OPSAL OG FJELNSET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36 992 745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−376 379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−446 289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17 150 092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30 547 209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OPSAL OG FJELNSET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 FINANS AS  –  51,2 %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 FINANS AS  –  43,5 %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RIKARD HERMANN OHREN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GUNNAR HOVDE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OPSAL OG FJELNSET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Kårøydalsveien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7203 Vinjeøra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45 44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post.opsalogfjelnset@hemne.as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www.opsalogfjelnset.no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932 223 937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OPSAL OG FJELNSET AS</a:t>
            </a:r>
          </a:p>
        </p:txBody>
      </p:sp>
    </p:spTree>
  </p:cSld>
  <p:clrMapOvr>
    <a:masterClrMapping xmlns:a="http://schemas.openxmlformats.org/drawingml/2006/main"/>
  </p:clrMapOvr>
</p:sld>
</file>