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e6a228aa0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410383acb4085"/>
  </p:sldMasterIdLst>
  <p:sldIdLst>
    <p:sldId xmlns:r="http://schemas.openxmlformats.org/officeDocument/2006/relationships" id="256" r:id="Ra8f49fa520bc4694"/>
    <p:sldId xmlns:r="http://schemas.openxmlformats.org/officeDocument/2006/relationships" id="257" r:id="R342d92a219714f03"/>
    <p:sldId xmlns:r="http://schemas.openxmlformats.org/officeDocument/2006/relationships" id="258" r:id="R9269ec5c91f64f1d"/>
    <p:sldId xmlns:r="http://schemas.openxmlformats.org/officeDocument/2006/relationships" id="259" r:id="Ra2e5463b7f554feb"/>
    <p:sldId xmlns:r="http://schemas.openxmlformats.org/officeDocument/2006/relationships" id="260" r:id="R3e42057fb5f74aea"/>
    <p:sldId xmlns:r="http://schemas.openxmlformats.org/officeDocument/2006/relationships" id="261" r:id="Ra81fd7ba8dc44b17"/>
    <p:sldId xmlns:r="http://schemas.openxmlformats.org/officeDocument/2006/relationships" id="262" r:id="R67e2db6eec96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410383acb4085" /><Relationship Type="http://schemas.openxmlformats.org/officeDocument/2006/relationships/slide" Target="/ppt/slides/slide1.xml" Id="Ra8f49fa520bc4694" /><Relationship Type="http://schemas.openxmlformats.org/officeDocument/2006/relationships/slide" Target="/ppt/slides/slide2.xml" Id="R342d92a219714f03" /><Relationship Type="http://schemas.openxmlformats.org/officeDocument/2006/relationships/slide" Target="/ppt/slides/slide3.xml" Id="R9269ec5c91f64f1d" /><Relationship Type="http://schemas.openxmlformats.org/officeDocument/2006/relationships/slide" Target="/ppt/slides/slide4.xml" Id="Ra2e5463b7f554feb" /><Relationship Type="http://schemas.openxmlformats.org/officeDocument/2006/relationships/slide" Target="/ppt/slides/slide5.xml" Id="R3e42057fb5f74aea" /><Relationship Type="http://schemas.openxmlformats.org/officeDocument/2006/relationships/slide" Target="/ppt/slides/slide6.xml" Id="Ra81fd7ba8dc44b17" /><Relationship Type="http://schemas.openxmlformats.org/officeDocument/2006/relationships/slide" Target="/ppt/slides/slide7.xml" Id="R67e2db6eec96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fe74f3bc3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750aa1f34d0b" /><Relationship Type="http://schemas.openxmlformats.org/officeDocument/2006/relationships/theme" Target="/ppt/slideMasters/theme/theme1.xml" Id="R102618ba1fa1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a750aa1f3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cc0c33ef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ab059b57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e725a42f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b349e8a0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6e3356132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e9af2567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9199cec1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52 500 989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FLORIAN PETER KOSCHE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Youngstorget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