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958f7280594d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a2f53254be4f32"/>
  </p:sldMasterIdLst>
  <p:sldIdLst>
    <p:sldId xmlns:r="http://schemas.openxmlformats.org/officeDocument/2006/relationships" id="256" r:id="R66902d954b40466e"/>
    <p:sldId xmlns:r="http://schemas.openxmlformats.org/officeDocument/2006/relationships" id="257" r:id="R64c2ab9be7e14cc0"/>
    <p:sldId xmlns:r="http://schemas.openxmlformats.org/officeDocument/2006/relationships" id="258" r:id="R8ac520f721104968"/>
    <p:sldId xmlns:r="http://schemas.openxmlformats.org/officeDocument/2006/relationships" id="259" r:id="Rbcda52cce8fa406c"/>
    <p:sldId xmlns:r="http://schemas.openxmlformats.org/officeDocument/2006/relationships" id="260" r:id="R3a41a108b18244b0"/>
    <p:sldId xmlns:r="http://schemas.openxmlformats.org/officeDocument/2006/relationships" id="261" r:id="Re764012e353048e9"/>
    <p:sldId xmlns:r="http://schemas.openxmlformats.org/officeDocument/2006/relationships" id="262" r:id="R843f84e76cc142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a2f53254be4f32" /><Relationship Type="http://schemas.openxmlformats.org/officeDocument/2006/relationships/slide" Target="/ppt/slides/slide1.xml" Id="R66902d954b40466e" /><Relationship Type="http://schemas.openxmlformats.org/officeDocument/2006/relationships/slide" Target="/ppt/slides/slide2.xml" Id="R64c2ab9be7e14cc0" /><Relationship Type="http://schemas.openxmlformats.org/officeDocument/2006/relationships/slide" Target="/ppt/slides/slide3.xml" Id="R8ac520f721104968" /><Relationship Type="http://schemas.openxmlformats.org/officeDocument/2006/relationships/slide" Target="/ppt/slides/slide4.xml" Id="Rbcda52cce8fa406c" /><Relationship Type="http://schemas.openxmlformats.org/officeDocument/2006/relationships/slide" Target="/ppt/slides/slide5.xml" Id="R3a41a108b18244b0" /><Relationship Type="http://schemas.openxmlformats.org/officeDocument/2006/relationships/slide" Target="/ppt/slides/slide6.xml" Id="Re764012e353048e9" /><Relationship Type="http://schemas.openxmlformats.org/officeDocument/2006/relationships/slide" Target="/ppt/slides/slide7.xml" Id="R843f84e76cc142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24bb3d30a746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e8a91e7634ade" /><Relationship Type="http://schemas.openxmlformats.org/officeDocument/2006/relationships/theme" Target="/ppt/slideMasters/theme/theme1.xml" Id="R7d588eeb1a044f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be8a91e7634a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5b967ebbc48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3edcf4bab40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51f4ef69744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ac4abbadb4c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2f388bc8944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51b9aa4b343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a6027b4e841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KURVE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KURVE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KURVE REGNSKAP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KURVE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KURVE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KURVE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7 558 732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620 155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1 863 173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2 308 640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3 944 058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KURVE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WILLIAM JOHAN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KURVE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Danholmen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3128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932 296 047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KURVE REGNSKAP AS</a:t>
            </a:r>
          </a:p>
        </p:txBody>
      </p:sp>
    </p:spTree>
  </p:cSld>
  <p:clrMapOvr>
    <a:masterClrMapping xmlns:a="http://schemas.openxmlformats.org/drawingml/2006/main"/>
  </p:clrMapOvr>
</p:sld>
</file>