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ebeb9b255549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0c5684d9814ce4"/>
  </p:sldMasterIdLst>
  <p:sldIdLst>
    <p:sldId xmlns:r="http://schemas.openxmlformats.org/officeDocument/2006/relationships" id="256" r:id="Re14fd37968a343d6"/>
    <p:sldId xmlns:r="http://schemas.openxmlformats.org/officeDocument/2006/relationships" id="257" r:id="Rd9620b1306814090"/>
    <p:sldId xmlns:r="http://schemas.openxmlformats.org/officeDocument/2006/relationships" id="258" r:id="R20b361fd3b664946"/>
    <p:sldId xmlns:r="http://schemas.openxmlformats.org/officeDocument/2006/relationships" id="259" r:id="R44c8d982e2e74720"/>
    <p:sldId xmlns:r="http://schemas.openxmlformats.org/officeDocument/2006/relationships" id="260" r:id="R560bd145108441eb"/>
    <p:sldId xmlns:r="http://schemas.openxmlformats.org/officeDocument/2006/relationships" id="261" r:id="Rc109ba16a5604f90"/>
    <p:sldId xmlns:r="http://schemas.openxmlformats.org/officeDocument/2006/relationships" id="262" r:id="R3e7f10695f4c4b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0c5684d9814ce4" /><Relationship Type="http://schemas.openxmlformats.org/officeDocument/2006/relationships/slide" Target="/ppt/slides/slide1.xml" Id="Re14fd37968a343d6" /><Relationship Type="http://schemas.openxmlformats.org/officeDocument/2006/relationships/slide" Target="/ppt/slides/slide2.xml" Id="Rd9620b1306814090" /><Relationship Type="http://schemas.openxmlformats.org/officeDocument/2006/relationships/slide" Target="/ppt/slides/slide3.xml" Id="R20b361fd3b664946" /><Relationship Type="http://schemas.openxmlformats.org/officeDocument/2006/relationships/slide" Target="/ppt/slides/slide4.xml" Id="R44c8d982e2e74720" /><Relationship Type="http://schemas.openxmlformats.org/officeDocument/2006/relationships/slide" Target="/ppt/slides/slide5.xml" Id="R560bd145108441eb" /><Relationship Type="http://schemas.openxmlformats.org/officeDocument/2006/relationships/slide" Target="/ppt/slides/slide6.xml" Id="Rc109ba16a5604f90" /><Relationship Type="http://schemas.openxmlformats.org/officeDocument/2006/relationships/slide" Target="/ppt/slides/slide7.xml" Id="R3e7f10695f4c4b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e9b4bbad2345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d1fd79e1f410e" /><Relationship Type="http://schemas.openxmlformats.org/officeDocument/2006/relationships/theme" Target="/ppt/slideMasters/theme/theme1.xml" Id="Ree4352a4a6704d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3d1fd79e1f41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186c8b67f4a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2b6beb6ce46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818d8c64242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3e96e286046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a4f4fa18842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8e81e6a814f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750f89b7340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MARAGRUPPEN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MARAGRUPPEN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MARAGRUPPEN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MARAGRUPPEN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MARAGRUPPEN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MARAGRUPPEN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−982 389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3 576 424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53 498 253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56 729 635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MARAGRUPPEN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MARA COACHING AS  –  70,4 %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ARTHUR SJURSÆTHER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REBECCA RAUGSTAD SJURSÆTHER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RAUGSTAD SJURSÆTHER  –  5,4 %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MARAGRUPPEN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Jenshaugveien 24B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932 297 132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MARAGRUPPEN AS</a:t>
            </a:r>
          </a:p>
        </p:txBody>
      </p:sp>
    </p:spTree>
  </p:cSld>
  <p:clrMapOvr>
    <a:masterClrMapping xmlns:a="http://schemas.openxmlformats.org/drawingml/2006/main"/>
  </p:clrMapOvr>
</p:sld>
</file>