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b17f9d1edd4d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6ba799ffe44655"/>
  </p:sldMasterIdLst>
  <p:sldIdLst>
    <p:sldId xmlns:r="http://schemas.openxmlformats.org/officeDocument/2006/relationships" id="256" r:id="R0a2114a5315a45d0"/>
    <p:sldId xmlns:r="http://schemas.openxmlformats.org/officeDocument/2006/relationships" id="257" r:id="Rd0de317327dd45d3"/>
    <p:sldId xmlns:r="http://schemas.openxmlformats.org/officeDocument/2006/relationships" id="258" r:id="R11399f16e22645f3"/>
    <p:sldId xmlns:r="http://schemas.openxmlformats.org/officeDocument/2006/relationships" id="259" r:id="Rf01017e6e1224965"/>
    <p:sldId xmlns:r="http://schemas.openxmlformats.org/officeDocument/2006/relationships" id="260" r:id="R6f5d2e21354f478e"/>
    <p:sldId xmlns:r="http://schemas.openxmlformats.org/officeDocument/2006/relationships" id="261" r:id="R3d64bbd312124f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6ba799ffe44655" /><Relationship Type="http://schemas.openxmlformats.org/officeDocument/2006/relationships/slide" Target="/ppt/slides/slide1.xml" Id="R0a2114a5315a45d0" /><Relationship Type="http://schemas.openxmlformats.org/officeDocument/2006/relationships/slide" Target="/ppt/slides/slide2.xml" Id="Rd0de317327dd45d3" /><Relationship Type="http://schemas.openxmlformats.org/officeDocument/2006/relationships/slide" Target="/ppt/slides/slide3.xml" Id="R11399f16e22645f3" /><Relationship Type="http://schemas.openxmlformats.org/officeDocument/2006/relationships/slide" Target="/ppt/slides/slide4.xml" Id="Rf01017e6e1224965" /><Relationship Type="http://schemas.openxmlformats.org/officeDocument/2006/relationships/slide" Target="/ppt/slides/slide5.xml" Id="R6f5d2e21354f478e" /><Relationship Type="http://schemas.openxmlformats.org/officeDocument/2006/relationships/slide" Target="/ppt/slides/slide6.xml" Id="R3d64bbd312124f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91d75c15884b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ecf247e044fe6" /><Relationship Type="http://schemas.openxmlformats.org/officeDocument/2006/relationships/theme" Target="/ppt/slideMasters/theme/theme1.xml" Id="R8a41a5ef70c049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5ecf247e044f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112c64dee45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0f8e9793c41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221e75a514d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295279ad04e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6cea4482b42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5dc45375147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FALKEBLIKK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FALKEBLIKK 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3 542 039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3 293 229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2 661 305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1 740 473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4 932 128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932 319 020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