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05db5485fa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3b024b08e4746"/>
  </p:sldMasterIdLst>
  <p:sldIdLst>
    <p:sldId xmlns:r="http://schemas.openxmlformats.org/officeDocument/2006/relationships" id="256" r:id="Rb34f1b96c3744bce"/>
    <p:sldId xmlns:r="http://schemas.openxmlformats.org/officeDocument/2006/relationships" id="257" r:id="R105b7aefc215474c"/>
    <p:sldId xmlns:r="http://schemas.openxmlformats.org/officeDocument/2006/relationships" id="258" r:id="Rf357d38ae0ed454a"/>
    <p:sldId xmlns:r="http://schemas.openxmlformats.org/officeDocument/2006/relationships" id="259" r:id="Re8606088a7414622"/>
    <p:sldId xmlns:r="http://schemas.openxmlformats.org/officeDocument/2006/relationships" id="260" r:id="R69f119f7606a40c4"/>
    <p:sldId xmlns:r="http://schemas.openxmlformats.org/officeDocument/2006/relationships" id="261" r:id="Ra079370fe451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3b024b08e4746" /><Relationship Type="http://schemas.openxmlformats.org/officeDocument/2006/relationships/slide" Target="/ppt/slides/slide1.xml" Id="Rb34f1b96c3744bce" /><Relationship Type="http://schemas.openxmlformats.org/officeDocument/2006/relationships/slide" Target="/ppt/slides/slide2.xml" Id="R105b7aefc215474c" /><Relationship Type="http://schemas.openxmlformats.org/officeDocument/2006/relationships/slide" Target="/ppt/slides/slide3.xml" Id="Rf357d38ae0ed454a" /><Relationship Type="http://schemas.openxmlformats.org/officeDocument/2006/relationships/slide" Target="/ppt/slides/slide4.xml" Id="Re8606088a7414622" /><Relationship Type="http://schemas.openxmlformats.org/officeDocument/2006/relationships/slide" Target="/ppt/slides/slide5.xml" Id="R69f119f7606a40c4" /><Relationship Type="http://schemas.openxmlformats.org/officeDocument/2006/relationships/slide" Target="/ppt/slides/slide6.xml" Id="Ra079370fe451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b644fc354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17914e36d4900" /><Relationship Type="http://schemas.openxmlformats.org/officeDocument/2006/relationships/theme" Target="/ppt/slideMasters/theme/theme1.xml" Id="Rf2597eba2b5440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717914e36d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fec2002074d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4c907f5bd48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a26dffd2346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024fe57d8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166b695cd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3b27d454c4f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JEANETTE OG SØREN BOTHNERS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JEANETTE OG SØREN BOTHNERS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JEANETTE OG SØREN BOTHNERS LEGAT STI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JEANETTE OG SØREN BOTHNERS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JEANETTE OG SØREN BOTHNERS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JEANETTE OG SØREN BOTHNERS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8 454 724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94 564 890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94 617 803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JEANETTE OG SØREN BOTHNERS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932 329 905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JEANETTE OG SØREN BOTHNERS LEGAT STI</a:t>
            </a:r>
          </a:p>
        </p:txBody>
      </p:sp>
    </p:spTree>
  </p:cSld>
  <p:clrMapOvr>
    <a:masterClrMapping xmlns:a="http://schemas.openxmlformats.org/drawingml/2006/main"/>
  </p:clrMapOvr>
</p:sld>
</file>