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457483df8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c0f3a32144919"/>
  </p:sldMasterIdLst>
  <p:sldIdLst>
    <p:sldId xmlns:r="http://schemas.openxmlformats.org/officeDocument/2006/relationships" id="256" r:id="Raae842624fd140a4"/>
    <p:sldId xmlns:r="http://schemas.openxmlformats.org/officeDocument/2006/relationships" id="257" r:id="Rb627bdfb535f4b73"/>
    <p:sldId xmlns:r="http://schemas.openxmlformats.org/officeDocument/2006/relationships" id="258" r:id="R313442a06500485e"/>
    <p:sldId xmlns:r="http://schemas.openxmlformats.org/officeDocument/2006/relationships" id="259" r:id="R048533c332b9430b"/>
    <p:sldId xmlns:r="http://schemas.openxmlformats.org/officeDocument/2006/relationships" id="260" r:id="R042fc7f2d1e14fda"/>
    <p:sldId xmlns:r="http://schemas.openxmlformats.org/officeDocument/2006/relationships" id="261" r:id="R997c746b8b144cab"/>
    <p:sldId xmlns:r="http://schemas.openxmlformats.org/officeDocument/2006/relationships" id="262" r:id="R68e2eedf24d2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c0f3a32144919" /><Relationship Type="http://schemas.openxmlformats.org/officeDocument/2006/relationships/slide" Target="/ppt/slides/slide1.xml" Id="Raae842624fd140a4" /><Relationship Type="http://schemas.openxmlformats.org/officeDocument/2006/relationships/slide" Target="/ppt/slides/slide2.xml" Id="Rb627bdfb535f4b73" /><Relationship Type="http://schemas.openxmlformats.org/officeDocument/2006/relationships/slide" Target="/ppt/slides/slide3.xml" Id="R313442a06500485e" /><Relationship Type="http://schemas.openxmlformats.org/officeDocument/2006/relationships/slide" Target="/ppt/slides/slide4.xml" Id="R048533c332b9430b" /><Relationship Type="http://schemas.openxmlformats.org/officeDocument/2006/relationships/slide" Target="/ppt/slides/slide5.xml" Id="R042fc7f2d1e14fda" /><Relationship Type="http://schemas.openxmlformats.org/officeDocument/2006/relationships/slide" Target="/ppt/slides/slide6.xml" Id="R997c746b8b144cab" /><Relationship Type="http://schemas.openxmlformats.org/officeDocument/2006/relationships/slide" Target="/ppt/slides/slide7.xml" Id="R68e2eedf24d2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474a84458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10a6895c48d9" /><Relationship Type="http://schemas.openxmlformats.org/officeDocument/2006/relationships/theme" Target="/ppt/slideMasters/theme/theme1.xml" Id="R7431563d0c84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210a6895c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69c8afec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9e4e4790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7620a245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7deadb73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055e8105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377f050a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05e90e02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BALDIS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BALDISHOL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Baldishol, Midtgjerdinga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932 332 280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