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61adcaf7184e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7405d8bde840e3"/>
  </p:sldMasterIdLst>
  <p:sldIdLst>
    <p:sldId xmlns:r="http://schemas.openxmlformats.org/officeDocument/2006/relationships" id="256" r:id="R552a1d47204e42dd"/>
    <p:sldId xmlns:r="http://schemas.openxmlformats.org/officeDocument/2006/relationships" id="257" r:id="R33a32af165c7405b"/>
    <p:sldId xmlns:r="http://schemas.openxmlformats.org/officeDocument/2006/relationships" id="258" r:id="Rd773e03eeea04af7"/>
    <p:sldId xmlns:r="http://schemas.openxmlformats.org/officeDocument/2006/relationships" id="259" r:id="Ra7cca6e96ee24519"/>
    <p:sldId xmlns:r="http://schemas.openxmlformats.org/officeDocument/2006/relationships" id="260" r:id="R2e702750b5a244fc"/>
    <p:sldId xmlns:r="http://schemas.openxmlformats.org/officeDocument/2006/relationships" id="261" r:id="Rb900157b626845e7"/>
    <p:sldId xmlns:r="http://schemas.openxmlformats.org/officeDocument/2006/relationships" id="262" r:id="R534b3aba9e204c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7405d8bde840e3" /><Relationship Type="http://schemas.openxmlformats.org/officeDocument/2006/relationships/slide" Target="/ppt/slides/slide1.xml" Id="R552a1d47204e42dd" /><Relationship Type="http://schemas.openxmlformats.org/officeDocument/2006/relationships/slide" Target="/ppt/slides/slide2.xml" Id="R33a32af165c7405b" /><Relationship Type="http://schemas.openxmlformats.org/officeDocument/2006/relationships/slide" Target="/ppt/slides/slide3.xml" Id="Rd773e03eeea04af7" /><Relationship Type="http://schemas.openxmlformats.org/officeDocument/2006/relationships/slide" Target="/ppt/slides/slide4.xml" Id="Ra7cca6e96ee24519" /><Relationship Type="http://schemas.openxmlformats.org/officeDocument/2006/relationships/slide" Target="/ppt/slides/slide5.xml" Id="R2e702750b5a244fc" /><Relationship Type="http://schemas.openxmlformats.org/officeDocument/2006/relationships/slide" Target="/ppt/slides/slide6.xml" Id="Rb900157b626845e7" /><Relationship Type="http://schemas.openxmlformats.org/officeDocument/2006/relationships/slide" Target="/ppt/slides/slide7.xml" Id="R534b3aba9e204c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aa6f628a8446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818c864d9443d" /><Relationship Type="http://schemas.openxmlformats.org/officeDocument/2006/relationships/theme" Target="/ppt/slideMasters/theme/theme1.xml" Id="Rc3e50e0c67f746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a818c864d944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491501fda42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91f19d78643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c1e18c5824a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a20fc5957446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a4079a26647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0f224b7d9043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7f2407ee64b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TOTRÆNA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TOTRÆNA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TOTRÆNA INVEST AS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TOTRÆNA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TOTRÆNA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TOTRÆNA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126 066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857 772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TOTRÆNA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SIGBJØRN TVEITERÅS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TOTRÆNA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Rognsbakken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5705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99@voss.as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932 335 018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TOTRÆNA INVEST AS</a:t>
            </a:r>
          </a:p>
        </p:txBody>
      </p:sp>
    </p:spTree>
  </p:cSld>
  <p:clrMapOvr>
    <a:masterClrMapping xmlns:a="http://schemas.openxmlformats.org/drawingml/2006/main"/>
  </p:clrMapOvr>
</p:sld>
</file>