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e71e39cfba48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8afd8a213f4773"/>
  </p:sldMasterIdLst>
  <p:sldIdLst>
    <p:sldId xmlns:r="http://schemas.openxmlformats.org/officeDocument/2006/relationships" id="256" r:id="Ra338057e442a473e"/>
    <p:sldId xmlns:r="http://schemas.openxmlformats.org/officeDocument/2006/relationships" id="257" r:id="R477267fa8166486a"/>
    <p:sldId xmlns:r="http://schemas.openxmlformats.org/officeDocument/2006/relationships" id="258" r:id="R3ba7d51890da4886"/>
    <p:sldId xmlns:r="http://schemas.openxmlformats.org/officeDocument/2006/relationships" id="259" r:id="R6a428e0baa904c6e"/>
    <p:sldId xmlns:r="http://schemas.openxmlformats.org/officeDocument/2006/relationships" id="260" r:id="R24f04e0241cc4e82"/>
    <p:sldId xmlns:r="http://schemas.openxmlformats.org/officeDocument/2006/relationships" id="261" r:id="Rf051528c7df3447e"/>
    <p:sldId xmlns:r="http://schemas.openxmlformats.org/officeDocument/2006/relationships" id="262" r:id="Rfa6a18f0c38d49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8afd8a213f4773" /><Relationship Type="http://schemas.openxmlformats.org/officeDocument/2006/relationships/slide" Target="/ppt/slides/slide1.xml" Id="Ra338057e442a473e" /><Relationship Type="http://schemas.openxmlformats.org/officeDocument/2006/relationships/slide" Target="/ppt/slides/slide2.xml" Id="R477267fa8166486a" /><Relationship Type="http://schemas.openxmlformats.org/officeDocument/2006/relationships/slide" Target="/ppt/slides/slide3.xml" Id="R3ba7d51890da4886" /><Relationship Type="http://schemas.openxmlformats.org/officeDocument/2006/relationships/slide" Target="/ppt/slides/slide4.xml" Id="R6a428e0baa904c6e" /><Relationship Type="http://schemas.openxmlformats.org/officeDocument/2006/relationships/slide" Target="/ppt/slides/slide5.xml" Id="R24f04e0241cc4e82" /><Relationship Type="http://schemas.openxmlformats.org/officeDocument/2006/relationships/slide" Target="/ppt/slides/slide6.xml" Id="Rf051528c7df3447e" /><Relationship Type="http://schemas.openxmlformats.org/officeDocument/2006/relationships/slide" Target="/ppt/slides/slide7.xml" Id="Rfa6a18f0c38d49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ec7ae5a8554c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78c8e948f4ba8" /><Relationship Type="http://schemas.openxmlformats.org/officeDocument/2006/relationships/theme" Target="/ppt/slideMasters/theme/theme1.xml" Id="R5d2d606fe5f749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778c8e948f4b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6aa493a114c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a3f1fa8b04a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66352c78f42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e2fe99b6047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19d5fadad41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8d2f76cfd4e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ab7a746e846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SKATVEDT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SKATVEDT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SKATVEDT INVEST AS ble etablert [år] og holder til i Andebu.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SKATVEDT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SKATVEDT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SKATVEDT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932 119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3 815 250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4 522 162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SKATVEDT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SKATVEDT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SKATVEDT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Rogneveien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3158 Andebu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932 340 186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SKATVEDT INVEST AS</a:t>
            </a:r>
          </a:p>
        </p:txBody>
      </p:sp>
    </p:spTree>
  </p:cSld>
  <p:clrMapOvr>
    <a:masterClrMapping xmlns:a="http://schemas.openxmlformats.org/drawingml/2006/main"/>
  </p:clrMapOvr>
</p:sld>
</file>