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6a338829284b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9d217c20ec4262"/>
  </p:sldMasterIdLst>
  <p:sldIdLst>
    <p:sldId xmlns:r="http://schemas.openxmlformats.org/officeDocument/2006/relationships" id="256" r:id="Rcb11295b2d9c4ec8"/>
    <p:sldId xmlns:r="http://schemas.openxmlformats.org/officeDocument/2006/relationships" id="257" r:id="R7170127d2b3e4715"/>
    <p:sldId xmlns:r="http://schemas.openxmlformats.org/officeDocument/2006/relationships" id="258" r:id="Rc78a4745a9de46a3"/>
    <p:sldId xmlns:r="http://schemas.openxmlformats.org/officeDocument/2006/relationships" id="259" r:id="R1dd8abfda6034ad7"/>
    <p:sldId xmlns:r="http://schemas.openxmlformats.org/officeDocument/2006/relationships" id="260" r:id="Ra3a83ac7d8de47ac"/>
    <p:sldId xmlns:r="http://schemas.openxmlformats.org/officeDocument/2006/relationships" id="261" r:id="R5b6e5018a27e4627"/>
    <p:sldId xmlns:r="http://schemas.openxmlformats.org/officeDocument/2006/relationships" id="262" r:id="R52a8866b26d04d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9d217c20ec4262" /><Relationship Type="http://schemas.openxmlformats.org/officeDocument/2006/relationships/slide" Target="/ppt/slides/slide1.xml" Id="Rcb11295b2d9c4ec8" /><Relationship Type="http://schemas.openxmlformats.org/officeDocument/2006/relationships/slide" Target="/ppt/slides/slide2.xml" Id="R7170127d2b3e4715" /><Relationship Type="http://schemas.openxmlformats.org/officeDocument/2006/relationships/slide" Target="/ppt/slides/slide3.xml" Id="Rc78a4745a9de46a3" /><Relationship Type="http://schemas.openxmlformats.org/officeDocument/2006/relationships/slide" Target="/ppt/slides/slide4.xml" Id="R1dd8abfda6034ad7" /><Relationship Type="http://schemas.openxmlformats.org/officeDocument/2006/relationships/slide" Target="/ppt/slides/slide5.xml" Id="Ra3a83ac7d8de47ac" /><Relationship Type="http://schemas.openxmlformats.org/officeDocument/2006/relationships/slide" Target="/ppt/slides/slide6.xml" Id="R5b6e5018a27e4627" /><Relationship Type="http://schemas.openxmlformats.org/officeDocument/2006/relationships/slide" Target="/ppt/slides/slide7.xml" Id="R52a8866b26d04d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a9ff92f37b4f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50218532a4382" /><Relationship Type="http://schemas.openxmlformats.org/officeDocument/2006/relationships/theme" Target="/ppt/slideMasters/theme/theme1.xml" Id="Re293d4a9f7f841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050218532a43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fd3406c3742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4873dcadf4b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e16fb268c4a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636ece99842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d5862b48044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c172bdd5349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269da478949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Ø. SKATVEDT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 SKATVEDT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Ø. SKATVEDT HOLDING AS ble etablert [år] og holder til i Torød.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 SKATVEDT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 SKATVEDT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 SKATVEDT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889 250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5 689 190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5 691 558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 SKATVEDT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SKATVEDT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 SKATVEDT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Sandløkkveien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3135 Torød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932 340 194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 SKATVEDT HOLDING AS</a:t>
            </a:r>
          </a:p>
        </p:txBody>
      </p:sp>
    </p:spTree>
  </p:cSld>
  <p:clrMapOvr>
    <a:masterClrMapping xmlns:a="http://schemas.openxmlformats.org/drawingml/2006/main"/>
  </p:clrMapOvr>
</p:sld>
</file>