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abbe8cb3241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e4e1e4a64a4d55"/>
  </p:sldMasterIdLst>
  <p:sldIdLst>
    <p:sldId xmlns:r="http://schemas.openxmlformats.org/officeDocument/2006/relationships" id="256" r:id="Rf6e1abdcd23a48e0"/>
    <p:sldId xmlns:r="http://schemas.openxmlformats.org/officeDocument/2006/relationships" id="257" r:id="R7618bed21d684e48"/>
    <p:sldId xmlns:r="http://schemas.openxmlformats.org/officeDocument/2006/relationships" id="258" r:id="Rf42c5852be7e4873"/>
    <p:sldId xmlns:r="http://schemas.openxmlformats.org/officeDocument/2006/relationships" id="259" r:id="Rd1fa7c9347f84473"/>
    <p:sldId xmlns:r="http://schemas.openxmlformats.org/officeDocument/2006/relationships" id="260" r:id="R68d2fbdfa0c84a31"/>
    <p:sldId xmlns:r="http://schemas.openxmlformats.org/officeDocument/2006/relationships" id="261" r:id="Raf7af9648d0440f0"/>
    <p:sldId xmlns:r="http://schemas.openxmlformats.org/officeDocument/2006/relationships" id="262" r:id="Ra5c8c3837d00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4e1e4a64a4d55" /><Relationship Type="http://schemas.openxmlformats.org/officeDocument/2006/relationships/slide" Target="/ppt/slides/slide1.xml" Id="Rf6e1abdcd23a48e0" /><Relationship Type="http://schemas.openxmlformats.org/officeDocument/2006/relationships/slide" Target="/ppt/slides/slide2.xml" Id="R7618bed21d684e48" /><Relationship Type="http://schemas.openxmlformats.org/officeDocument/2006/relationships/slide" Target="/ppt/slides/slide3.xml" Id="Rf42c5852be7e4873" /><Relationship Type="http://schemas.openxmlformats.org/officeDocument/2006/relationships/slide" Target="/ppt/slides/slide4.xml" Id="Rd1fa7c9347f84473" /><Relationship Type="http://schemas.openxmlformats.org/officeDocument/2006/relationships/slide" Target="/ppt/slides/slide5.xml" Id="R68d2fbdfa0c84a31" /><Relationship Type="http://schemas.openxmlformats.org/officeDocument/2006/relationships/slide" Target="/ppt/slides/slide6.xml" Id="Raf7af9648d0440f0" /><Relationship Type="http://schemas.openxmlformats.org/officeDocument/2006/relationships/slide" Target="/ppt/slides/slide7.xml" Id="Ra5c8c3837d00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32fa3ec204b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07fafe3134434" /><Relationship Type="http://schemas.openxmlformats.org/officeDocument/2006/relationships/theme" Target="/ppt/slideMasters/theme/theme1.xml" Id="Rd6c94e3aec80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07fafe31344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3006f5e41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0bad147b544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12abd793a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04cf54b65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881d3d0164c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429784d7447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bd9d4b88e43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 INVEST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2 400 836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2 409 587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HELLEVAMMEN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Fjellvei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3121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932 340 216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TEIE INVEST AS</a:t>
            </a:r>
          </a:p>
        </p:txBody>
      </p:sp>
    </p:spTree>
  </p:cSld>
  <p:clrMapOvr>
    <a:masterClrMapping xmlns:a="http://schemas.openxmlformats.org/drawingml/2006/main"/>
  </p:clrMapOvr>
</p:sld>
</file>