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0bb52d2fe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13a38d4914868"/>
  </p:sldMasterIdLst>
  <p:sldIdLst>
    <p:sldId xmlns:r="http://schemas.openxmlformats.org/officeDocument/2006/relationships" id="256" r:id="R554e8af51be54c49"/>
    <p:sldId xmlns:r="http://schemas.openxmlformats.org/officeDocument/2006/relationships" id="257" r:id="Rb6750f1cced245d8"/>
    <p:sldId xmlns:r="http://schemas.openxmlformats.org/officeDocument/2006/relationships" id="258" r:id="Rabe15b71b1ea475d"/>
    <p:sldId xmlns:r="http://schemas.openxmlformats.org/officeDocument/2006/relationships" id="259" r:id="R55e087d8e71e4159"/>
    <p:sldId xmlns:r="http://schemas.openxmlformats.org/officeDocument/2006/relationships" id="260" r:id="Re3dc7072efd542a0"/>
    <p:sldId xmlns:r="http://schemas.openxmlformats.org/officeDocument/2006/relationships" id="261" r:id="Rf636660af68e4335"/>
    <p:sldId xmlns:r="http://schemas.openxmlformats.org/officeDocument/2006/relationships" id="262" r:id="R3d13b47961c8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13a38d4914868" /><Relationship Type="http://schemas.openxmlformats.org/officeDocument/2006/relationships/slide" Target="/ppt/slides/slide1.xml" Id="R554e8af51be54c49" /><Relationship Type="http://schemas.openxmlformats.org/officeDocument/2006/relationships/slide" Target="/ppt/slides/slide2.xml" Id="Rb6750f1cced245d8" /><Relationship Type="http://schemas.openxmlformats.org/officeDocument/2006/relationships/slide" Target="/ppt/slides/slide3.xml" Id="Rabe15b71b1ea475d" /><Relationship Type="http://schemas.openxmlformats.org/officeDocument/2006/relationships/slide" Target="/ppt/slides/slide4.xml" Id="R55e087d8e71e4159" /><Relationship Type="http://schemas.openxmlformats.org/officeDocument/2006/relationships/slide" Target="/ppt/slides/slide5.xml" Id="Re3dc7072efd542a0" /><Relationship Type="http://schemas.openxmlformats.org/officeDocument/2006/relationships/slide" Target="/ppt/slides/slide6.xml" Id="Rf636660af68e4335" /><Relationship Type="http://schemas.openxmlformats.org/officeDocument/2006/relationships/slide" Target="/ppt/slides/slide7.xml" Id="R3d13b47961c8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7066619d6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a948255a484f" /><Relationship Type="http://schemas.openxmlformats.org/officeDocument/2006/relationships/theme" Target="/ppt/slideMasters/theme/theme1.xml" Id="Reb260b7c4e5045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6a948255a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59b48b003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2115560a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68a42e32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71731a9dd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9fbd58dec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b9b50535d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fde7bef37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PLAY CAPITAL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−729 945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26 965 439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SATOSHI AS  –  40,8 %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INSANIA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 HOLDING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AKSO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JUTO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ALCHEMY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932 376 199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