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89680fd17047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641c227664458d"/>
  </p:sldMasterIdLst>
  <p:sldIdLst>
    <p:sldId xmlns:r="http://schemas.openxmlformats.org/officeDocument/2006/relationships" id="256" r:id="Rfbe9d6b431fe4ac3"/>
    <p:sldId xmlns:r="http://schemas.openxmlformats.org/officeDocument/2006/relationships" id="257" r:id="Rd9b5595b08424326"/>
    <p:sldId xmlns:r="http://schemas.openxmlformats.org/officeDocument/2006/relationships" id="258" r:id="Rb2dac44a0b82483d"/>
    <p:sldId xmlns:r="http://schemas.openxmlformats.org/officeDocument/2006/relationships" id="259" r:id="R948ddde6e7284b0a"/>
    <p:sldId xmlns:r="http://schemas.openxmlformats.org/officeDocument/2006/relationships" id="260" r:id="Ra21d2fd361844e51"/>
    <p:sldId xmlns:r="http://schemas.openxmlformats.org/officeDocument/2006/relationships" id="261" r:id="Ra5bca1d9930645a0"/>
    <p:sldId xmlns:r="http://schemas.openxmlformats.org/officeDocument/2006/relationships" id="262" r:id="R5e1cfa7c271a43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41c227664458d" /><Relationship Type="http://schemas.openxmlformats.org/officeDocument/2006/relationships/slide" Target="/ppt/slides/slide1.xml" Id="Rfbe9d6b431fe4ac3" /><Relationship Type="http://schemas.openxmlformats.org/officeDocument/2006/relationships/slide" Target="/ppt/slides/slide2.xml" Id="Rd9b5595b08424326" /><Relationship Type="http://schemas.openxmlformats.org/officeDocument/2006/relationships/slide" Target="/ppt/slides/slide3.xml" Id="Rb2dac44a0b82483d" /><Relationship Type="http://schemas.openxmlformats.org/officeDocument/2006/relationships/slide" Target="/ppt/slides/slide4.xml" Id="R948ddde6e7284b0a" /><Relationship Type="http://schemas.openxmlformats.org/officeDocument/2006/relationships/slide" Target="/ppt/slides/slide5.xml" Id="Ra21d2fd361844e51" /><Relationship Type="http://schemas.openxmlformats.org/officeDocument/2006/relationships/slide" Target="/ppt/slides/slide6.xml" Id="Ra5bca1d9930645a0" /><Relationship Type="http://schemas.openxmlformats.org/officeDocument/2006/relationships/slide" Target="/ppt/slides/slide7.xml" Id="R5e1cfa7c271a43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e9c4fb761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303d52a634055" /><Relationship Type="http://schemas.openxmlformats.org/officeDocument/2006/relationships/theme" Target="/ppt/slideMasters/theme/theme1.xml" Id="Rf95995df308f42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303d52a63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178f578fb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62e298de24f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02eab819441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a1789b338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fc93beaa5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bb5f9d2444c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5f1dabb3245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SKOTOS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SKOTOS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709 027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−180 582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4 544 295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SKOLAND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4405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932 431 610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SKOTOS AS</a:t>
            </a:r>
          </a:p>
        </p:txBody>
      </p:sp>
    </p:spTree>
  </p:cSld>
  <p:clrMapOvr>
    <a:masterClrMapping xmlns:a="http://schemas.openxmlformats.org/drawingml/2006/main"/>
  </p:clrMapOvr>
</p:sld>
</file>