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5ebeda7e5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75398a3df4715"/>
  </p:sldMasterIdLst>
  <p:sldIdLst>
    <p:sldId xmlns:r="http://schemas.openxmlformats.org/officeDocument/2006/relationships" id="256" r:id="Reee554859a6c4789"/>
    <p:sldId xmlns:r="http://schemas.openxmlformats.org/officeDocument/2006/relationships" id="257" r:id="R1cdb4af07d614a67"/>
    <p:sldId xmlns:r="http://schemas.openxmlformats.org/officeDocument/2006/relationships" id="258" r:id="R752ae895c0cd4849"/>
    <p:sldId xmlns:r="http://schemas.openxmlformats.org/officeDocument/2006/relationships" id="259" r:id="R7a61ec815ff74184"/>
    <p:sldId xmlns:r="http://schemas.openxmlformats.org/officeDocument/2006/relationships" id="260" r:id="R46f8963917694360"/>
    <p:sldId xmlns:r="http://schemas.openxmlformats.org/officeDocument/2006/relationships" id="261" r:id="R712793c74de84f47"/>
    <p:sldId xmlns:r="http://schemas.openxmlformats.org/officeDocument/2006/relationships" id="262" r:id="Re56659da1838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75398a3df4715" /><Relationship Type="http://schemas.openxmlformats.org/officeDocument/2006/relationships/slide" Target="/ppt/slides/slide1.xml" Id="Reee554859a6c4789" /><Relationship Type="http://schemas.openxmlformats.org/officeDocument/2006/relationships/slide" Target="/ppt/slides/slide2.xml" Id="R1cdb4af07d614a67" /><Relationship Type="http://schemas.openxmlformats.org/officeDocument/2006/relationships/slide" Target="/ppt/slides/slide3.xml" Id="R752ae895c0cd4849" /><Relationship Type="http://schemas.openxmlformats.org/officeDocument/2006/relationships/slide" Target="/ppt/slides/slide4.xml" Id="R7a61ec815ff74184" /><Relationship Type="http://schemas.openxmlformats.org/officeDocument/2006/relationships/slide" Target="/ppt/slides/slide5.xml" Id="R46f8963917694360" /><Relationship Type="http://schemas.openxmlformats.org/officeDocument/2006/relationships/slide" Target="/ppt/slides/slide6.xml" Id="R712793c74de84f47" /><Relationship Type="http://schemas.openxmlformats.org/officeDocument/2006/relationships/slide" Target="/ppt/slides/slide7.xml" Id="Re56659da1838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2f71ff697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797f631f4bc8" /><Relationship Type="http://schemas.openxmlformats.org/officeDocument/2006/relationships/theme" Target="/ppt/slideMasters/theme/theme1.xml" Id="R96c1d72d0149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a797f631f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ede4d478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7322549df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49ae2832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bd2c3ad0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89dc93b3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37e3d085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f408a2804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PEOPLE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PEOPLE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LIONEL JACQUES ROBERT LAYERLE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Lionel Layerle, Vækerøveien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932 435 977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