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2402b2ab4245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7c981585eb4f3c"/>
  </p:sldMasterIdLst>
  <p:sldIdLst>
    <p:sldId xmlns:r="http://schemas.openxmlformats.org/officeDocument/2006/relationships" id="256" r:id="Rd3137f4a2b7c4598"/>
    <p:sldId xmlns:r="http://schemas.openxmlformats.org/officeDocument/2006/relationships" id="257" r:id="R9c3cad3518e849da"/>
    <p:sldId xmlns:r="http://schemas.openxmlformats.org/officeDocument/2006/relationships" id="258" r:id="Rac79872d37c34cf2"/>
    <p:sldId xmlns:r="http://schemas.openxmlformats.org/officeDocument/2006/relationships" id="259" r:id="Rf8b3581e101542e3"/>
    <p:sldId xmlns:r="http://schemas.openxmlformats.org/officeDocument/2006/relationships" id="260" r:id="Rc50e5ce2ecfe424e"/>
    <p:sldId xmlns:r="http://schemas.openxmlformats.org/officeDocument/2006/relationships" id="261" r:id="R1b9e2bcdd61c4c81"/>
    <p:sldId xmlns:r="http://schemas.openxmlformats.org/officeDocument/2006/relationships" id="262" r:id="R6f5807cf834448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7c981585eb4f3c" /><Relationship Type="http://schemas.openxmlformats.org/officeDocument/2006/relationships/slide" Target="/ppt/slides/slide1.xml" Id="Rd3137f4a2b7c4598" /><Relationship Type="http://schemas.openxmlformats.org/officeDocument/2006/relationships/slide" Target="/ppt/slides/slide2.xml" Id="R9c3cad3518e849da" /><Relationship Type="http://schemas.openxmlformats.org/officeDocument/2006/relationships/slide" Target="/ppt/slides/slide3.xml" Id="Rac79872d37c34cf2" /><Relationship Type="http://schemas.openxmlformats.org/officeDocument/2006/relationships/slide" Target="/ppt/slides/slide4.xml" Id="Rf8b3581e101542e3" /><Relationship Type="http://schemas.openxmlformats.org/officeDocument/2006/relationships/slide" Target="/ppt/slides/slide5.xml" Id="Rc50e5ce2ecfe424e" /><Relationship Type="http://schemas.openxmlformats.org/officeDocument/2006/relationships/slide" Target="/ppt/slides/slide6.xml" Id="R1b9e2bcdd61c4c81" /><Relationship Type="http://schemas.openxmlformats.org/officeDocument/2006/relationships/slide" Target="/ppt/slides/slide7.xml" Id="R6f5807cf834448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bb7260166f4f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02efb6e1e43fe" /><Relationship Type="http://schemas.openxmlformats.org/officeDocument/2006/relationships/theme" Target="/ppt/slideMasters/theme/theme1.xml" Id="R55f91754807b4a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d02efb6e1e43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59d375f2b45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9e8b1866f41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207b7883846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f074e35f743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aa11179ff42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1c1aafd0c49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2d14574944a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RAUF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RAUF HOLDING AS ble etablert [år] og holder til i Dilling.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154 891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374 326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1 504 326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AURANG-ZEB RAUF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Hestehovveien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1570 Dilling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932 448 319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RAUF HOLDING AS</a:t>
            </a:r>
          </a:p>
        </p:txBody>
      </p:sp>
    </p:spTree>
  </p:cSld>
  <p:clrMapOvr>
    <a:masterClrMapping xmlns:a="http://schemas.openxmlformats.org/drawingml/2006/main"/>
  </p:clrMapOvr>
</p:sld>
</file>