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dd62e8ae804e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631e4c9d24b21"/>
  </p:sldMasterIdLst>
  <p:sldIdLst>
    <p:sldId xmlns:r="http://schemas.openxmlformats.org/officeDocument/2006/relationships" id="256" r:id="Rcb4b93e367e74df2"/>
    <p:sldId xmlns:r="http://schemas.openxmlformats.org/officeDocument/2006/relationships" id="257" r:id="R1fdb25791ac24d67"/>
    <p:sldId xmlns:r="http://schemas.openxmlformats.org/officeDocument/2006/relationships" id="258" r:id="R4aec3bbf52664ed1"/>
    <p:sldId xmlns:r="http://schemas.openxmlformats.org/officeDocument/2006/relationships" id="259" r:id="Rc4cd3076c10e4c56"/>
    <p:sldId xmlns:r="http://schemas.openxmlformats.org/officeDocument/2006/relationships" id="260" r:id="Rfc35c9a0e91a4187"/>
    <p:sldId xmlns:r="http://schemas.openxmlformats.org/officeDocument/2006/relationships" id="261" r:id="R6782cc59563c4178"/>
    <p:sldId xmlns:r="http://schemas.openxmlformats.org/officeDocument/2006/relationships" id="262" r:id="R6f0b17f436c8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631e4c9d24b21" /><Relationship Type="http://schemas.openxmlformats.org/officeDocument/2006/relationships/slide" Target="/ppt/slides/slide1.xml" Id="Rcb4b93e367e74df2" /><Relationship Type="http://schemas.openxmlformats.org/officeDocument/2006/relationships/slide" Target="/ppt/slides/slide2.xml" Id="R1fdb25791ac24d67" /><Relationship Type="http://schemas.openxmlformats.org/officeDocument/2006/relationships/slide" Target="/ppt/slides/slide3.xml" Id="R4aec3bbf52664ed1" /><Relationship Type="http://schemas.openxmlformats.org/officeDocument/2006/relationships/slide" Target="/ppt/slides/slide4.xml" Id="Rc4cd3076c10e4c56" /><Relationship Type="http://schemas.openxmlformats.org/officeDocument/2006/relationships/slide" Target="/ppt/slides/slide5.xml" Id="Rfc35c9a0e91a4187" /><Relationship Type="http://schemas.openxmlformats.org/officeDocument/2006/relationships/slide" Target="/ppt/slides/slide6.xml" Id="R6782cc59563c4178" /><Relationship Type="http://schemas.openxmlformats.org/officeDocument/2006/relationships/slide" Target="/ppt/slides/slide7.xml" Id="R6f0b17f436c8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ff870b85d4c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2c6015b2a4b15" /><Relationship Type="http://schemas.openxmlformats.org/officeDocument/2006/relationships/theme" Target="/ppt/slideMasters/theme/theme1.xml" Id="Rfa56645721ff4e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02c6015b2a4b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a8963ef634e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a1d6fad6849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6734d7158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d476eb07b46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40f60973d4d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d7f38236143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28e46bb3342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405 544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935 544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HENRIK SVARSTAD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Nordraaks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932 464 896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CHS AS</a:t>
            </a:r>
          </a:p>
        </p:txBody>
      </p:sp>
    </p:spTree>
  </p:cSld>
  <p:clrMapOvr>
    <a:masterClrMapping xmlns:a="http://schemas.openxmlformats.org/drawingml/2006/main"/>
  </p:clrMapOvr>
</p:sld>
</file>