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5b4edd299047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b4a8a4000e41ac"/>
  </p:sldMasterIdLst>
  <p:sldIdLst>
    <p:sldId xmlns:r="http://schemas.openxmlformats.org/officeDocument/2006/relationships" id="256" r:id="R0bde1d7d9d804b54"/>
    <p:sldId xmlns:r="http://schemas.openxmlformats.org/officeDocument/2006/relationships" id="257" r:id="R53fbe90c86064fa4"/>
    <p:sldId xmlns:r="http://schemas.openxmlformats.org/officeDocument/2006/relationships" id="258" r:id="R45a2075a988c4a14"/>
    <p:sldId xmlns:r="http://schemas.openxmlformats.org/officeDocument/2006/relationships" id="259" r:id="Ra0aa26e547484309"/>
    <p:sldId xmlns:r="http://schemas.openxmlformats.org/officeDocument/2006/relationships" id="260" r:id="Rad4e6741fedb4757"/>
    <p:sldId xmlns:r="http://schemas.openxmlformats.org/officeDocument/2006/relationships" id="261" r:id="R8efbdb29186448c0"/>
    <p:sldId xmlns:r="http://schemas.openxmlformats.org/officeDocument/2006/relationships" id="262" r:id="R4d9c383e215d47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b4a8a4000e41ac" /><Relationship Type="http://schemas.openxmlformats.org/officeDocument/2006/relationships/slide" Target="/ppt/slides/slide1.xml" Id="R0bde1d7d9d804b54" /><Relationship Type="http://schemas.openxmlformats.org/officeDocument/2006/relationships/slide" Target="/ppt/slides/slide2.xml" Id="R53fbe90c86064fa4" /><Relationship Type="http://schemas.openxmlformats.org/officeDocument/2006/relationships/slide" Target="/ppt/slides/slide3.xml" Id="R45a2075a988c4a14" /><Relationship Type="http://schemas.openxmlformats.org/officeDocument/2006/relationships/slide" Target="/ppt/slides/slide4.xml" Id="Ra0aa26e547484309" /><Relationship Type="http://schemas.openxmlformats.org/officeDocument/2006/relationships/slide" Target="/ppt/slides/slide5.xml" Id="Rad4e6741fedb4757" /><Relationship Type="http://schemas.openxmlformats.org/officeDocument/2006/relationships/slide" Target="/ppt/slides/slide6.xml" Id="R8efbdb29186448c0" /><Relationship Type="http://schemas.openxmlformats.org/officeDocument/2006/relationships/slide" Target="/ppt/slides/slide7.xml" Id="R4d9c383e215d47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1f4868426d44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9c56da1664e1a" /><Relationship Type="http://schemas.openxmlformats.org/officeDocument/2006/relationships/theme" Target="/ppt/slideMasters/theme/theme1.xml" Id="R8733a89c3eed4e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29c56da1664e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63bfe4a8145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491edf9c749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cba8d1ba345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7a0f218124a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27e43c14348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fbbc7783a45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f2e46a6664e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AOI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AOI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AOI HOLDING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AOI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AOI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AOI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−926 112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21 907 481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131 276 354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333 573 562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AOI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ARKLOW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VISTASOL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AOI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932 465 701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AOI HOLDING AS</a:t>
            </a:r>
          </a:p>
        </p:txBody>
      </p:sp>
    </p:spTree>
  </p:cSld>
  <p:clrMapOvr>
    <a:masterClrMapping xmlns:a="http://schemas.openxmlformats.org/drawingml/2006/main"/>
  </p:clrMapOvr>
</p:sld>
</file>