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286bb987b04b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3365beaac84843"/>
  </p:sldMasterIdLst>
  <p:sldIdLst>
    <p:sldId xmlns:r="http://schemas.openxmlformats.org/officeDocument/2006/relationships" id="256" r:id="Re372ed34d0ed4203"/>
    <p:sldId xmlns:r="http://schemas.openxmlformats.org/officeDocument/2006/relationships" id="257" r:id="Rd89c79c2593a439e"/>
    <p:sldId xmlns:r="http://schemas.openxmlformats.org/officeDocument/2006/relationships" id="258" r:id="R8b48a7b95e24481b"/>
    <p:sldId xmlns:r="http://schemas.openxmlformats.org/officeDocument/2006/relationships" id="259" r:id="R41d0399a924e467c"/>
    <p:sldId xmlns:r="http://schemas.openxmlformats.org/officeDocument/2006/relationships" id="260" r:id="Re4d83e56a5624142"/>
    <p:sldId xmlns:r="http://schemas.openxmlformats.org/officeDocument/2006/relationships" id="261" r:id="Re779798610c54a12"/>
    <p:sldId xmlns:r="http://schemas.openxmlformats.org/officeDocument/2006/relationships" id="262" r:id="Rb52d490c28fd4d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3365beaac84843" /><Relationship Type="http://schemas.openxmlformats.org/officeDocument/2006/relationships/slide" Target="/ppt/slides/slide1.xml" Id="Re372ed34d0ed4203" /><Relationship Type="http://schemas.openxmlformats.org/officeDocument/2006/relationships/slide" Target="/ppt/slides/slide2.xml" Id="Rd89c79c2593a439e" /><Relationship Type="http://schemas.openxmlformats.org/officeDocument/2006/relationships/slide" Target="/ppt/slides/slide3.xml" Id="R8b48a7b95e24481b" /><Relationship Type="http://schemas.openxmlformats.org/officeDocument/2006/relationships/slide" Target="/ppt/slides/slide4.xml" Id="R41d0399a924e467c" /><Relationship Type="http://schemas.openxmlformats.org/officeDocument/2006/relationships/slide" Target="/ppt/slides/slide5.xml" Id="Re4d83e56a5624142" /><Relationship Type="http://schemas.openxmlformats.org/officeDocument/2006/relationships/slide" Target="/ppt/slides/slide6.xml" Id="Re779798610c54a12" /><Relationship Type="http://schemas.openxmlformats.org/officeDocument/2006/relationships/slide" Target="/ppt/slides/slide7.xml" Id="Rb52d490c28fd4d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2c7969b7fd44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2d2c2171c4344" /><Relationship Type="http://schemas.openxmlformats.org/officeDocument/2006/relationships/theme" Target="/ppt/slideMasters/theme/theme1.xml" Id="Rd76351cfa30a4f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92d2c2171c43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93a1a224040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1f1f20c5047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b15c0840141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2dfdc5604145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d17cae376a47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e16f8378648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21b41f54e842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PTARMIGAN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PTARMIGAN AS ble etablert [år] og holder til i Kvaløysletta.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750 306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794 757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855 361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 ARILD MIKALSEN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Gråtindvegen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9101 Kvaløysletta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932 547 775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PTARMIGAN AS</a:t>
            </a:r>
          </a:p>
        </p:txBody>
      </p:sp>
    </p:spTree>
  </p:cSld>
  <p:clrMapOvr>
    <a:masterClrMapping xmlns:a="http://schemas.openxmlformats.org/drawingml/2006/main"/>
  </p:clrMapOvr>
</p:sld>
</file>