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f0f1a239bf4d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6e63a189a04ca2"/>
  </p:sldMasterIdLst>
  <p:sldIdLst>
    <p:sldId xmlns:r="http://schemas.openxmlformats.org/officeDocument/2006/relationships" id="256" r:id="R2262c766ac6d4c5f"/>
    <p:sldId xmlns:r="http://schemas.openxmlformats.org/officeDocument/2006/relationships" id="257" r:id="Rd8d4a415606d4ad2"/>
    <p:sldId xmlns:r="http://schemas.openxmlformats.org/officeDocument/2006/relationships" id="258" r:id="R320982e55fec4cbb"/>
    <p:sldId xmlns:r="http://schemas.openxmlformats.org/officeDocument/2006/relationships" id="259" r:id="Rd2846991c652497f"/>
    <p:sldId xmlns:r="http://schemas.openxmlformats.org/officeDocument/2006/relationships" id="260" r:id="R1312abef94814c87"/>
    <p:sldId xmlns:r="http://schemas.openxmlformats.org/officeDocument/2006/relationships" id="261" r:id="Ra623bb5589d34a22"/>
    <p:sldId xmlns:r="http://schemas.openxmlformats.org/officeDocument/2006/relationships" id="262" r:id="R8e981d5c702a49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e63a189a04ca2" /><Relationship Type="http://schemas.openxmlformats.org/officeDocument/2006/relationships/slide" Target="/ppt/slides/slide1.xml" Id="R2262c766ac6d4c5f" /><Relationship Type="http://schemas.openxmlformats.org/officeDocument/2006/relationships/slide" Target="/ppt/slides/slide2.xml" Id="Rd8d4a415606d4ad2" /><Relationship Type="http://schemas.openxmlformats.org/officeDocument/2006/relationships/slide" Target="/ppt/slides/slide3.xml" Id="R320982e55fec4cbb" /><Relationship Type="http://schemas.openxmlformats.org/officeDocument/2006/relationships/slide" Target="/ppt/slides/slide4.xml" Id="Rd2846991c652497f" /><Relationship Type="http://schemas.openxmlformats.org/officeDocument/2006/relationships/slide" Target="/ppt/slides/slide5.xml" Id="R1312abef94814c87" /><Relationship Type="http://schemas.openxmlformats.org/officeDocument/2006/relationships/slide" Target="/ppt/slides/slide6.xml" Id="Ra623bb5589d34a22" /><Relationship Type="http://schemas.openxmlformats.org/officeDocument/2006/relationships/slide" Target="/ppt/slides/slide7.xml" Id="R8e981d5c702a49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8d4082895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98a75e9924b3b" /><Relationship Type="http://schemas.openxmlformats.org/officeDocument/2006/relationships/theme" Target="/ppt/slideMasters/theme/theme1.xml" Id="R7d4b18a7323245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c98a75e9924b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ce930798641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d9cafdabc4c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17a8226574f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2937174914c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94acba4714f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8bdfcc52948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efbc1e9c94f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AURE JANSEN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AURE JANSEN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1 516 294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AURE JANSEN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Gammelveien 207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8252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932 553 880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