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2d47ceeb5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b3a7fa39441f5"/>
  </p:sldMasterIdLst>
  <p:sldIdLst>
    <p:sldId xmlns:r="http://schemas.openxmlformats.org/officeDocument/2006/relationships" id="256" r:id="Rb93a6872291e4716"/>
    <p:sldId xmlns:r="http://schemas.openxmlformats.org/officeDocument/2006/relationships" id="257" r:id="R8def4fd8ec584c11"/>
    <p:sldId xmlns:r="http://schemas.openxmlformats.org/officeDocument/2006/relationships" id="258" r:id="R42d4c729c68a4766"/>
    <p:sldId xmlns:r="http://schemas.openxmlformats.org/officeDocument/2006/relationships" id="259" r:id="R77828005c9c04746"/>
    <p:sldId xmlns:r="http://schemas.openxmlformats.org/officeDocument/2006/relationships" id="260" r:id="Rf7b41a2824af46fb"/>
    <p:sldId xmlns:r="http://schemas.openxmlformats.org/officeDocument/2006/relationships" id="261" r:id="R3f205d3011df4038"/>
    <p:sldId xmlns:r="http://schemas.openxmlformats.org/officeDocument/2006/relationships" id="262" r:id="R3cad21d1d6c4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b3a7fa39441f5" /><Relationship Type="http://schemas.openxmlformats.org/officeDocument/2006/relationships/slide" Target="/ppt/slides/slide1.xml" Id="Rb93a6872291e4716" /><Relationship Type="http://schemas.openxmlformats.org/officeDocument/2006/relationships/slide" Target="/ppt/slides/slide2.xml" Id="R8def4fd8ec584c11" /><Relationship Type="http://schemas.openxmlformats.org/officeDocument/2006/relationships/slide" Target="/ppt/slides/slide3.xml" Id="R42d4c729c68a4766" /><Relationship Type="http://schemas.openxmlformats.org/officeDocument/2006/relationships/slide" Target="/ppt/slides/slide4.xml" Id="R77828005c9c04746" /><Relationship Type="http://schemas.openxmlformats.org/officeDocument/2006/relationships/slide" Target="/ppt/slides/slide5.xml" Id="Rf7b41a2824af46fb" /><Relationship Type="http://schemas.openxmlformats.org/officeDocument/2006/relationships/slide" Target="/ppt/slides/slide6.xml" Id="R3f205d3011df4038" /><Relationship Type="http://schemas.openxmlformats.org/officeDocument/2006/relationships/slide" Target="/ppt/slides/slide7.xml" Id="R3cad21d1d6c4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88990e42a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dbbab22824431" /><Relationship Type="http://schemas.openxmlformats.org/officeDocument/2006/relationships/theme" Target="/ppt/slideMasters/theme/theme1.xml" Id="Re2eef598e963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dbbab2282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b88cac61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cd2d11a1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e2fb26b5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15b838cb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76f0600d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20bb1b15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726bede3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17 619 045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4 923 968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4 930 398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Tidy Account AS, 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932 557 983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