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1b389ed2f345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184a5b68a94eaa"/>
  </p:sldMasterIdLst>
  <p:sldIdLst>
    <p:sldId xmlns:r="http://schemas.openxmlformats.org/officeDocument/2006/relationships" id="256" r:id="R236d35bfbad049a2"/>
    <p:sldId xmlns:r="http://schemas.openxmlformats.org/officeDocument/2006/relationships" id="257" r:id="Recaa4c9a2f2f4bbc"/>
    <p:sldId xmlns:r="http://schemas.openxmlformats.org/officeDocument/2006/relationships" id="258" r:id="Racb246e03ca84d06"/>
    <p:sldId xmlns:r="http://schemas.openxmlformats.org/officeDocument/2006/relationships" id="259" r:id="R8164442ef3bb4512"/>
    <p:sldId xmlns:r="http://schemas.openxmlformats.org/officeDocument/2006/relationships" id="260" r:id="R4e7d3d9da660434d"/>
    <p:sldId xmlns:r="http://schemas.openxmlformats.org/officeDocument/2006/relationships" id="261" r:id="Re84ee5afc6b242ff"/>
    <p:sldId xmlns:r="http://schemas.openxmlformats.org/officeDocument/2006/relationships" id="262" r:id="Re005991869d444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184a5b68a94eaa" /><Relationship Type="http://schemas.openxmlformats.org/officeDocument/2006/relationships/slide" Target="/ppt/slides/slide1.xml" Id="R236d35bfbad049a2" /><Relationship Type="http://schemas.openxmlformats.org/officeDocument/2006/relationships/slide" Target="/ppt/slides/slide2.xml" Id="Recaa4c9a2f2f4bbc" /><Relationship Type="http://schemas.openxmlformats.org/officeDocument/2006/relationships/slide" Target="/ppt/slides/slide3.xml" Id="Racb246e03ca84d06" /><Relationship Type="http://schemas.openxmlformats.org/officeDocument/2006/relationships/slide" Target="/ppt/slides/slide4.xml" Id="R8164442ef3bb4512" /><Relationship Type="http://schemas.openxmlformats.org/officeDocument/2006/relationships/slide" Target="/ppt/slides/slide5.xml" Id="R4e7d3d9da660434d" /><Relationship Type="http://schemas.openxmlformats.org/officeDocument/2006/relationships/slide" Target="/ppt/slides/slide6.xml" Id="Re84ee5afc6b242ff" /><Relationship Type="http://schemas.openxmlformats.org/officeDocument/2006/relationships/slide" Target="/ppt/slides/slide7.xml" Id="Re005991869d444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a5cd4647d149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d67b2a072476b" /><Relationship Type="http://schemas.openxmlformats.org/officeDocument/2006/relationships/theme" Target="/ppt/slideMasters/theme/theme1.xml" Id="R825b290d069f4a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dd67b2a07247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f2b986cc24f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406ef7e4649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4118c3e2844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47425da0843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57c271bb94f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adbde858042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9130c01034a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CALERO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CALERO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CALERO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CALERO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CALERO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CALERO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7 447 819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24 494 743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28 043 008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CALERO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EMILSEN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CALERO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Holmveien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932 567 024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CALERO AS</a:t>
            </a:r>
          </a:p>
        </p:txBody>
      </p:sp>
    </p:spTree>
  </p:cSld>
  <p:clrMapOvr>
    <a:masterClrMapping xmlns:a="http://schemas.openxmlformats.org/drawingml/2006/main"/>
  </p:clrMapOvr>
</p:sld>
</file>