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4abcb89b05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55f8878d5433c"/>
  </p:sldMasterIdLst>
  <p:sldIdLst>
    <p:sldId xmlns:r="http://schemas.openxmlformats.org/officeDocument/2006/relationships" id="256" r:id="R7b65f265ffb64e9d"/>
    <p:sldId xmlns:r="http://schemas.openxmlformats.org/officeDocument/2006/relationships" id="257" r:id="R5494cfbfa3964853"/>
    <p:sldId xmlns:r="http://schemas.openxmlformats.org/officeDocument/2006/relationships" id="258" r:id="R73f7be77961647aa"/>
    <p:sldId xmlns:r="http://schemas.openxmlformats.org/officeDocument/2006/relationships" id="259" r:id="Rb9c0612413f44a45"/>
    <p:sldId xmlns:r="http://schemas.openxmlformats.org/officeDocument/2006/relationships" id="260" r:id="R965222f4e9e640d0"/>
    <p:sldId xmlns:r="http://schemas.openxmlformats.org/officeDocument/2006/relationships" id="261" r:id="R54ba9e951b6c4068"/>
    <p:sldId xmlns:r="http://schemas.openxmlformats.org/officeDocument/2006/relationships" id="262" r:id="R824582e9eb43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55f8878d5433c" /><Relationship Type="http://schemas.openxmlformats.org/officeDocument/2006/relationships/slide" Target="/ppt/slides/slide1.xml" Id="R7b65f265ffb64e9d" /><Relationship Type="http://schemas.openxmlformats.org/officeDocument/2006/relationships/slide" Target="/ppt/slides/slide2.xml" Id="R5494cfbfa3964853" /><Relationship Type="http://schemas.openxmlformats.org/officeDocument/2006/relationships/slide" Target="/ppt/slides/slide3.xml" Id="R73f7be77961647aa" /><Relationship Type="http://schemas.openxmlformats.org/officeDocument/2006/relationships/slide" Target="/ppt/slides/slide4.xml" Id="Rb9c0612413f44a45" /><Relationship Type="http://schemas.openxmlformats.org/officeDocument/2006/relationships/slide" Target="/ppt/slides/slide5.xml" Id="R965222f4e9e640d0" /><Relationship Type="http://schemas.openxmlformats.org/officeDocument/2006/relationships/slide" Target="/ppt/slides/slide6.xml" Id="R54ba9e951b6c4068" /><Relationship Type="http://schemas.openxmlformats.org/officeDocument/2006/relationships/slide" Target="/ppt/slides/slide7.xml" Id="R824582e9eb43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a598d282849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ef71609734de3" /><Relationship Type="http://schemas.openxmlformats.org/officeDocument/2006/relationships/theme" Target="/ppt/slideMasters/theme/theme1.xml" Id="R843238e677c24d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ef7160973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8f440cf434f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c0685d2e249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25a2d968d43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b1639878149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46b56893e44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af05e5a0545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9a8a5929f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HOLDINGS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12 183 964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224 914 474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235 145 722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RESPONSIV KAPITAL I AS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ABEL ENGH  –  20,8 %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ABEL ENGH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RESPONSIV KAPITAL I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A. Engh, 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932 577 445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HOLDINGS AS</a:t>
            </a:r>
          </a:p>
        </p:txBody>
      </p:sp>
    </p:spTree>
  </p:cSld>
  <p:clrMapOvr>
    <a:masterClrMapping xmlns:a="http://schemas.openxmlformats.org/drawingml/2006/main"/>
  </p:clrMapOvr>
</p:sld>
</file>