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436927d5aa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2ce1ce6714b8a"/>
  </p:sldMasterIdLst>
  <p:sldIdLst>
    <p:sldId xmlns:r="http://schemas.openxmlformats.org/officeDocument/2006/relationships" id="256" r:id="R7b001594c4c145ea"/>
    <p:sldId xmlns:r="http://schemas.openxmlformats.org/officeDocument/2006/relationships" id="257" r:id="Rb9253ea4247f40a0"/>
    <p:sldId xmlns:r="http://schemas.openxmlformats.org/officeDocument/2006/relationships" id="258" r:id="Recfcfcfa8dcc4ec5"/>
    <p:sldId xmlns:r="http://schemas.openxmlformats.org/officeDocument/2006/relationships" id="259" r:id="Rd92fd48439f34bb1"/>
    <p:sldId xmlns:r="http://schemas.openxmlformats.org/officeDocument/2006/relationships" id="260" r:id="R5f6f7dba87c74c60"/>
    <p:sldId xmlns:r="http://schemas.openxmlformats.org/officeDocument/2006/relationships" id="261" r:id="R25887f4b33ba4161"/>
    <p:sldId xmlns:r="http://schemas.openxmlformats.org/officeDocument/2006/relationships" id="262" r:id="R6c9cc87cbb8a4d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2ce1ce6714b8a" /><Relationship Type="http://schemas.openxmlformats.org/officeDocument/2006/relationships/slide" Target="/ppt/slides/slide1.xml" Id="R7b001594c4c145ea" /><Relationship Type="http://schemas.openxmlformats.org/officeDocument/2006/relationships/slide" Target="/ppt/slides/slide2.xml" Id="Rb9253ea4247f40a0" /><Relationship Type="http://schemas.openxmlformats.org/officeDocument/2006/relationships/slide" Target="/ppt/slides/slide3.xml" Id="Recfcfcfa8dcc4ec5" /><Relationship Type="http://schemas.openxmlformats.org/officeDocument/2006/relationships/slide" Target="/ppt/slides/slide4.xml" Id="Rd92fd48439f34bb1" /><Relationship Type="http://schemas.openxmlformats.org/officeDocument/2006/relationships/slide" Target="/ppt/slides/slide5.xml" Id="R5f6f7dba87c74c60" /><Relationship Type="http://schemas.openxmlformats.org/officeDocument/2006/relationships/slide" Target="/ppt/slides/slide6.xml" Id="R25887f4b33ba4161" /><Relationship Type="http://schemas.openxmlformats.org/officeDocument/2006/relationships/slide" Target="/ppt/slides/slide7.xml" Id="R6c9cc87cbb8a4d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21bcbb2c4f4f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e7f36b4c340e4" /><Relationship Type="http://schemas.openxmlformats.org/officeDocument/2006/relationships/theme" Target="/ppt/slideMasters/theme/theme1.xml" Id="Rd8224dbcb97848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2e7f36b4c3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81d3880d14e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d9eabe2b8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08ca7394042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bfbe0b59744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64fe935ea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afa50f459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6fb0e245e4f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GAMAR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3 132 910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5 245 159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5 271 815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MARKUSSEN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Ringeriksvei 234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932 584 530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GAMAR AS</a:t>
            </a:r>
          </a:p>
        </p:txBody>
      </p:sp>
    </p:spTree>
  </p:cSld>
  <p:clrMapOvr>
    <a:masterClrMapping xmlns:a="http://schemas.openxmlformats.org/drawingml/2006/main"/>
  </p:clrMapOvr>
</p:sld>
</file>