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4760a6e2c74e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eaf0ec761e44d2"/>
  </p:sldMasterIdLst>
  <p:sldIdLst>
    <p:sldId xmlns:r="http://schemas.openxmlformats.org/officeDocument/2006/relationships" id="256" r:id="R23fb93e268a34a89"/>
    <p:sldId xmlns:r="http://schemas.openxmlformats.org/officeDocument/2006/relationships" id="257" r:id="R2e9b5b0ca4184c93"/>
    <p:sldId xmlns:r="http://schemas.openxmlformats.org/officeDocument/2006/relationships" id="258" r:id="R266e1bb67e034e7f"/>
    <p:sldId xmlns:r="http://schemas.openxmlformats.org/officeDocument/2006/relationships" id="259" r:id="R647e0e6fa6664703"/>
    <p:sldId xmlns:r="http://schemas.openxmlformats.org/officeDocument/2006/relationships" id="260" r:id="R091ce86a789d4925"/>
    <p:sldId xmlns:r="http://schemas.openxmlformats.org/officeDocument/2006/relationships" id="261" r:id="Rce1a4b1203e14798"/>
    <p:sldId xmlns:r="http://schemas.openxmlformats.org/officeDocument/2006/relationships" id="262" r:id="R15954a2b735a45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eaf0ec761e44d2" /><Relationship Type="http://schemas.openxmlformats.org/officeDocument/2006/relationships/slide" Target="/ppt/slides/slide1.xml" Id="R23fb93e268a34a89" /><Relationship Type="http://schemas.openxmlformats.org/officeDocument/2006/relationships/slide" Target="/ppt/slides/slide2.xml" Id="R2e9b5b0ca4184c93" /><Relationship Type="http://schemas.openxmlformats.org/officeDocument/2006/relationships/slide" Target="/ppt/slides/slide3.xml" Id="R266e1bb67e034e7f" /><Relationship Type="http://schemas.openxmlformats.org/officeDocument/2006/relationships/slide" Target="/ppt/slides/slide4.xml" Id="R647e0e6fa6664703" /><Relationship Type="http://schemas.openxmlformats.org/officeDocument/2006/relationships/slide" Target="/ppt/slides/slide5.xml" Id="R091ce86a789d4925" /><Relationship Type="http://schemas.openxmlformats.org/officeDocument/2006/relationships/slide" Target="/ppt/slides/slide6.xml" Id="Rce1a4b1203e14798" /><Relationship Type="http://schemas.openxmlformats.org/officeDocument/2006/relationships/slide" Target="/ppt/slides/slide7.xml" Id="R15954a2b735a45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93a9a370444e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afcbda1cd427e" /><Relationship Type="http://schemas.openxmlformats.org/officeDocument/2006/relationships/theme" Target="/ppt/slideMasters/theme/theme1.xml" Id="R6a8632bb17bc4c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7afcbda1cd42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6721ad06e48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9d2bb05da44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14efae15b4e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2ec1596814b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7d9f7ad8541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bb2c5bcf347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f2df13cf042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KIRVIL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KIRVIL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KIRVIL AS ble etablert [år] og holder til i Rykkinn.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KIRVIL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KIRVIL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KIRVIL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299 371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683 587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683 587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KIRVIL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KIRVIL MARKUSSEN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KIRVIL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Paal Bergs vei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1348 Rykkinn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932 584 565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KIRVIL AS</a:t>
            </a:r>
          </a:p>
        </p:txBody>
      </p:sp>
    </p:spTree>
  </p:cSld>
  <p:clrMapOvr>
    <a:masterClrMapping xmlns:a="http://schemas.openxmlformats.org/drawingml/2006/main"/>
  </p:clrMapOvr>
</p:sld>
</file>