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79860cddce49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38cc7f88034f0c"/>
  </p:sldMasterIdLst>
  <p:sldIdLst>
    <p:sldId xmlns:r="http://schemas.openxmlformats.org/officeDocument/2006/relationships" id="256" r:id="R8607e072fa96493b"/>
    <p:sldId xmlns:r="http://schemas.openxmlformats.org/officeDocument/2006/relationships" id="257" r:id="Rb4cb5b57c65c4b1a"/>
    <p:sldId xmlns:r="http://schemas.openxmlformats.org/officeDocument/2006/relationships" id="258" r:id="Rcf2e06c532984cbd"/>
    <p:sldId xmlns:r="http://schemas.openxmlformats.org/officeDocument/2006/relationships" id="259" r:id="R220538ad8a9d420f"/>
    <p:sldId xmlns:r="http://schemas.openxmlformats.org/officeDocument/2006/relationships" id="260" r:id="R387f542a577a44a1"/>
    <p:sldId xmlns:r="http://schemas.openxmlformats.org/officeDocument/2006/relationships" id="261" r:id="R53a645aea88c4d53"/>
    <p:sldId xmlns:r="http://schemas.openxmlformats.org/officeDocument/2006/relationships" id="262" r:id="R53d1bc08245244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8cc7f88034f0c" /><Relationship Type="http://schemas.openxmlformats.org/officeDocument/2006/relationships/slide" Target="/ppt/slides/slide1.xml" Id="R8607e072fa96493b" /><Relationship Type="http://schemas.openxmlformats.org/officeDocument/2006/relationships/slide" Target="/ppt/slides/slide2.xml" Id="Rb4cb5b57c65c4b1a" /><Relationship Type="http://schemas.openxmlformats.org/officeDocument/2006/relationships/slide" Target="/ppt/slides/slide3.xml" Id="Rcf2e06c532984cbd" /><Relationship Type="http://schemas.openxmlformats.org/officeDocument/2006/relationships/slide" Target="/ppt/slides/slide4.xml" Id="R220538ad8a9d420f" /><Relationship Type="http://schemas.openxmlformats.org/officeDocument/2006/relationships/slide" Target="/ppt/slides/slide5.xml" Id="R387f542a577a44a1" /><Relationship Type="http://schemas.openxmlformats.org/officeDocument/2006/relationships/slide" Target="/ppt/slides/slide6.xml" Id="R53a645aea88c4d53" /><Relationship Type="http://schemas.openxmlformats.org/officeDocument/2006/relationships/slide" Target="/ppt/slides/slide7.xml" Id="R53d1bc08245244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d97450f7a44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1e17d35604257" /><Relationship Type="http://schemas.openxmlformats.org/officeDocument/2006/relationships/theme" Target="/ppt/slideMasters/theme/theme1.xml" Id="R38fcceb7518e4a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e1e17d3560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1dadc241545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f0a70181048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8daa7dc57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8a382530b4e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674ce59b1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99f1ca382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0f2f624ff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2 144 203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35 068 302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36 176 121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SS-INVEST AS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HILLER INVEST II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SANDNES INVEST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MKVARSVIK INVEST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STT INVEST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FIKKAN INVEST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932 596 695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