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5da17377c344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bb9f4f21d043f4"/>
  </p:sldMasterIdLst>
  <p:sldIdLst>
    <p:sldId xmlns:r="http://schemas.openxmlformats.org/officeDocument/2006/relationships" id="256" r:id="R1fafd5f1367049fb"/>
    <p:sldId xmlns:r="http://schemas.openxmlformats.org/officeDocument/2006/relationships" id="257" r:id="R232a5903a48a4580"/>
    <p:sldId xmlns:r="http://schemas.openxmlformats.org/officeDocument/2006/relationships" id="258" r:id="R897f3fe1014c445e"/>
    <p:sldId xmlns:r="http://schemas.openxmlformats.org/officeDocument/2006/relationships" id="259" r:id="R25657470b5d9461c"/>
    <p:sldId xmlns:r="http://schemas.openxmlformats.org/officeDocument/2006/relationships" id="260" r:id="R61a9721c310b4872"/>
    <p:sldId xmlns:r="http://schemas.openxmlformats.org/officeDocument/2006/relationships" id="261" r:id="R1d68cbc20e344fda"/>
    <p:sldId xmlns:r="http://schemas.openxmlformats.org/officeDocument/2006/relationships" id="262" r:id="R665bb18cb74f48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bb9f4f21d043f4" /><Relationship Type="http://schemas.openxmlformats.org/officeDocument/2006/relationships/slide" Target="/ppt/slides/slide1.xml" Id="R1fafd5f1367049fb" /><Relationship Type="http://schemas.openxmlformats.org/officeDocument/2006/relationships/slide" Target="/ppt/slides/slide2.xml" Id="R232a5903a48a4580" /><Relationship Type="http://schemas.openxmlformats.org/officeDocument/2006/relationships/slide" Target="/ppt/slides/slide3.xml" Id="R897f3fe1014c445e" /><Relationship Type="http://schemas.openxmlformats.org/officeDocument/2006/relationships/slide" Target="/ppt/slides/slide4.xml" Id="R25657470b5d9461c" /><Relationship Type="http://schemas.openxmlformats.org/officeDocument/2006/relationships/slide" Target="/ppt/slides/slide5.xml" Id="R61a9721c310b4872" /><Relationship Type="http://schemas.openxmlformats.org/officeDocument/2006/relationships/slide" Target="/ppt/slides/slide6.xml" Id="R1d68cbc20e344fda" /><Relationship Type="http://schemas.openxmlformats.org/officeDocument/2006/relationships/slide" Target="/ppt/slides/slide7.xml" Id="R665bb18cb74f48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3472ef032e43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1ee4d5a714b10" /><Relationship Type="http://schemas.openxmlformats.org/officeDocument/2006/relationships/theme" Target="/ppt/slideMasters/theme/theme1.xml" Id="R367d5cb62cdf4b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01ee4d5a714b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97cfe856046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02aaff03e43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604526fda4f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8be3a6ba040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43b600c554c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bf62f42d545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35f0a94a342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ADDVANT JÆREN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ADDVANT JÆREN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ADDVANT JÆREN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ADDVANT JÆREN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ADDVANT JÆREN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ADDVANT JÆREN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7 618 851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944 328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707 645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2 178 389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ADDVANT JÆREN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ADDVANT PARTNER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AIH INVEST AS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BUF HOLDING AS  –  24,5 %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ADDVANT JÆREN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Garborgs veg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4340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www.addvant.no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932 604 620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ADDVANT JÆREN AS</a:t>
            </a:r>
          </a:p>
        </p:txBody>
      </p:sp>
    </p:spTree>
  </p:cSld>
  <p:clrMapOvr>
    <a:masterClrMapping xmlns:a="http://schemas.openxmlformats.org/drawingml/2006/main"/>
  </p:clrMapOvr>
</p:sld>
</file>