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76e641d00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aff504e084dad"/>
  </p:sldMasterIdLst>
  <p:sldIdLst>
    <p:sldId xmlns:r="http://schemas.openxmlformats.org/officeDocument/2006/relationships" id="256" r:id="R6bb65324551c4339"/>
    <p:sldId xmlns:r="http://schemas.openxmlformats.org/officeDocument/2006/relationships" id="257" r:id="R998f4f508ead4fbf"/>
    <p:sldId xmlns:r="http://schemas.openxmlformats.org/officeDocument/2006/relationships" id="258" r:id="R6df9b50f5b7b4be6"/>
    <p:sldId xmlns:r="http://schemas.openxmlformats.org/officeDocument/2006/relationships" id="259" r:id="Rb94c77930ab947d7"/>
    <p:sldId xmlns:r="http://schemas.openxmlformats.org/officeDocument/2006/relationships" id="260" r:id="R57c6cbc5ac85408c"/>
    <p:sldId xmlns:r="http://schemas.openxmlformats.org/officeDocument/2006/relationships" id="261" r:id="R8c89bb1280bb462d"/>
    <p:sldId xmlns:r="http://schemas.openxmlformats.org/officeDocument/2006/relationships" id="262" r:id="Rf0384236efd2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aff504e084dad" /><Relationship Type="http://schemas.openxmlformats.org/officeDocument/2006/relationships/slide" Target="/ppt/slides/slide1.xml" Id="R6bb65324551c4339" /><Relationship Type="http://schemas.openxmlformats.org/officeDocument/2006/relationships/slide" Target="/ppt/slides/slide2.xml" Id="R998f4f508ead4fbf" /><Relationship Type="http://schemas.openxmlformats.org/officeDocument/2006/relationships/slide" Target="/ppt/slides/slide3.xml" Id="R6df9b50f5b7b4be6" /><Relationship Type="http://schemas.openxmlformats.org/officeDocument/2006/relationships/slide" Target="/ppt/slides/slide4.xml" Id="Rb94c77930ab947d7" /><Relationship Type="http://schemas.openxmlformats.org/officeDocument/2006/relationships/slide" Target="/ppt/slides/slide5.xml" Id="R57c6cbc5ac85408c" /><Relationship Type="http://schemas.openxmlformats.org/officeDocument/2006/relationships/slide" Target="/ppt/slides/slide6.xml" Id="R8c89bb1280bb462d" /><Relationship Type="http://schemas.openxmlformats.org/officeDocument/2006/relationships/slide" Target="/ppt/slides/slide7.xml" Id="Rf0384236efd2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ac1bf628d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4a5bea334e5d" /><Relationship Type="http://schemas.openxmlformats.org/officeDocument/2006/relationships/theme" Target="/ppt/slideMasters/theme/theme1.xml" Id="R1d39bac03ba5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b4a5bea33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1aff1783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c8cdbba6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6b4a12b6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7d9d846c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b9addd91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2ec9129c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4320c711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