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ca6a0e88a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a033e58504255"/>
  </p:sldMasterIdLst>
  <p:sldIdLst>
    <p:sldId xmlns:r="http://schemas.openxmlformats.org/officeDocument/2006/relationships" id="256" r:id="Rcd666d3eb89949ba"/>
    <p:sldId xmlns:r="http://schemas.openxmlformats.org/officeDocument/2006/relationships" id="257" r:id="Rfa22c84189204b8e"/>
    <p:sldId xmlns:r="http://schemas.openxmlformats.org/officeDocument/2006/relationships" id="258" r:id="Rf84e0bb7737d428f"/>
    <p:sldId xmlns:r="http://schemas.openxmlformats.org/officeDocument/2006/relationships" id="259" r:id="Rcbb300659dc74c51"/>
    <p:sldId xmlns:r="http://schemas.openxmlformats.org/officeDocument/2006/relationships" id="260" r:id="Re38036ccc6af4688"/>
    <p:sldId xmlns:r="http://schemas.openxmlformats.org/officeDocument/2006/relationships" id="261" r:id="Raf201dd7445b4e95"/>
    <p:sldId xmlns:r="http://schemas.openxmlformats.org/officeDocument/2006/relationships" id="262" r:id="R7e876564e142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a033e58504255" /><Relationship Type="http://schemas.openxmlformats.org/officeDocument/2006/relationships/slide" Target="/ppt/slides/slide1.xml" Id="Rcd666d3eb89949ba" /><Relationship Type="http://schemas.openxmlformats.org/officeDocument/2006/relationships/slide" Target="/ppt/slides/slide2.xml" Id="Rfa22c84189204b8e" /><Relationship Type="http://schemas.openxmlformats.org/officeDocument/2006/relationships/slide" Target="/ppt/slides/slide3.xml" Id="Rf84e0bb7737d428f" /><Relationship Type="http://schemas.openxmlformats.org/officeDocument/2006/relationships/slide" Target="/ppt/slides/slide4.xml" Id="Rcbb300659dc74c51" /><Relationship Type="http://schemas.openxmlformats.org/officeDocument/2006/relationships/slide" Target="/ppt/slides/slide5.xml" Id="Re38036ccc6af4688" /><Relationship Type="http://schemas.openxmlformats.org/officeDocument/2006/relationships/slide" Target="/ppt/slides/slide6.xml" Id="Raf201dd7445b4e95" /><Relationship Type="http://schemas.openxmlformats.org/officeDocument/2006/relationships/slide" Target="/ppt/slides/slide7.xml" Id="R7e876564e142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c6f908b0245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6eadb121e4780" /><Relationship Type="http://schemas.openxmlformats.org/officeDocument/2006/relationships/theme" Target="/ppt/slideMasters/theme/theme1.xml" Id="R32a40ffc3b04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6eadb121e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b8cf755d3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725e740814d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0601a3f7f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38313b56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6f8333c64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c8be7bc894a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31781831f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MBM-HOLDING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MBM-HOLDING AS ble etablert [år] og holder til i Nordby.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250 303 433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272 579 554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MEYER BLAKSETH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Fjellstadvegen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932 706 431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MBM-HOLDING AS</a:t>
            </a:r>
          </a:p>
        </p:txBody>
      </p:sp>
    </p:spTree>
  </p:cSld>
  <p:clrMapOvr>
    <a:masterClrMapping xmlns:a="http://schemas.openxmlformats.org/drawingml/2006/main"/>
  </p:clrMapOvr>
</p:sld>
</file>