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2c29a035b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fff2a9b054c13"/>
  </p:sldMasterIdLst>
  <p:sldIdLst>
    <p:sldId xmlns:r="http://schemas.openxmlformats.org/officeDocument/2006/relationships" id="256" r:id="R64b64a8b9e044d92"/>
    <p:sldId xmlns:r="http://schemas.openxmlformats.org/officeDocument/2006/relationships" id="257" r:id="R41c56a91e3a546a2"/>
    <p:sldId xmlns:r="http://schemas.openxmlformats.org/officeDocument/2006/relationships" id="258" r:id="R764943cde6bc46bb"/>
    <p:sldId xmlns:r="http://schemas.openxmlformats.org/officeDocument/2006/relationships" id="259" r:id="R7febadbfb9644f16"/>
    <p:sldId xmlns:r="http://schemas.openxmlformats.org/officeDocument/2006/relationships" id="260" r:id="R5c0bc1113b234875"/>
    <p:sldId xmlns:r="http://schemas.openxmlformats.org/officeDocument/2006/relationships" id="261" r:id="R4958acc3f42e4672"/>
    <p:sldId xmlns:r="http://schemas.openxmlformats.org/officeDocument/2006/relationships" id="262" r:id="R5a967fcbdad2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fff2a9b054c13" /><Relationship Type="http://schemas.openxmlformats.org/officeDocument/2006/relationships/slide" Target="/ppt/slides/slide1.xml" Id="R64b64a8b9e044d92" /><Relationship Type="http://schemas.openxmlformats.org/officeDocument/2006/relationships/slide" Target="/ppt/slides/slide2.xml" Id="R41c56a91e3a546a2" /><Relationship Type="http://schemas.openxmlformats.org/officeDocument/2006/relationships/slide" Target="/ppt/slides/slide3.xml" Id="R764943cde6bc46bb" /><Relationship Type="http://schemas.openxmlformats.org/officeDocument/2006/relationships/slide" Target="/ppt/slides/slide4.xml" Id="R7febadbfb9644f16" /><Relationship Type="http://schemas.openxmlformats.org/officeDocument/2006/relationships/slide" Target="/ppt/slides/slide5.xml" Id="R5c0bc1113b234875" /><Relationship Type="http://schemas.openxmlformats.org/officeDocument/2006/relationships/slide" Target="/ppt/slides/slide6.xml" Id="R4958acc3f42e4672" /><Relationship Type="http://schemas.openxmlformats.org/officeDocument/2006/relationships/slide" Target="/ppt/slides/slide7.xml" Id="R5a967fcbdad2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a9bcf705a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df3db0b34fbb" /><Relationship Type="http://schemas.openxmlformats.org/officeDocument/2006/relationships/theme" Target="/ppt/slideMasters/theme/theme1.xml" Id="R14762d1f6d23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7df3db0b3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14d137bb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e0172b1f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814a1d80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77e81312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f73dcce2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1bdfa976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ecc92598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 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250 310 402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272 654 712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MEYER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Vøyensvingen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932 706 458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