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860295e92e46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99f1f0e090421e"/>
  </p:sldMasterIdLst>
  <p:sldIdLst>
    <p:sldId xmlns:r="http://schemas.openxmlformats.org/officeDocument/2006/relationships" id="256" r:id="Rc41a5e59feab4b6e"/>
    <p:sldId xmlns:r="http://schemas.openxmlformats.org/officeDocument/2006/relationships" id="257" r:id="R7bac9c109c56494e"/>
    <p:sldId xmlns:r="http://schemas.openxmlformats.org/officeDocument/2006/relationships" id="258" r:id="R5bb390740c924a78"/>
    <p:sldId xmlns:r="http://schemas.openxmlformats.org/officeDocument/2006/relationships" id="259" r:id="R2473b1ed1df649ee"/>
    <p:sldId xmlns:r="http://schemas.openxmlformats.org/officeDocument/2006/relationships" id="260" r:id="R00084b46b6004197"/>
    <p:sldId xmlns:r="http://schemas.openxmlformats.org/officeDocument/2006/relationships" id="261" r:id="R117dad4d696c4a8a"/>
    <p:sldId xmlns:r="http://schemas.openxmlformats.org/officeDocument/2006/relationships" id="262" r:id="R86dc81a39f1b4b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99f1f0e090421e" /><Relationship Type="http://schemas.openxmlformats.org/officeDocument/2006/relationships/slide" Target="/ppt/slides/slide1.xml" Id="Rc41a5e59feab4b6e" /><Relationship Type="http://schemas.openxmlformats.org/officeDocument/2006/relationships/slide" Target="/ppt/slides/slide2.xml" Id="R7bac9c109c56494e" /><Relationship Type="http://schemas.openxmlformats.org/officeDocument/2006/relationships/slide" Target="/ppt/slides/slide3.xml" Id="R5bb390740c924a78" /><Relationship Type="http://schemas.openxmlformats.org/officeDocument/2006/relationships/slide" Target="/ppt/slides/slide4.xml" Id="R2473b1ed1df649ee" /><Relationship Type="http://schemas.openxmlformats.org/officeDocument/2006/relationships/slide" Target="/ppt/slides/slide5.xml" Id="R00084b46b6004197" /><Relationship Type="http://schemas.openxmlformats.org/officeDocument/2006/relationships/slide" Target="/ppt/slides/slide6.xml" Id="R117dad4d696c4a8a" /><Relationship Type="http://schemas.openxmlformats.org/officeDocument/2006/relationships/slide" Target="/ppt/slides/slide7.xml" Id="R86dc81a39f1b4b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838fa40bf341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2284e2c4e94856" /><Relationship Type="http://schemas.openxmlformats.org/officeDocument/2006/relationships/theme" Target="/ppt/slideMasters/theme/theme1.xml" Id="Ra8c3eec78eec4e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2284e2c4e948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fa01bfe0b442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5183ee2cd748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654a4e26aa43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5080fe41fe42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9e6cb880dd4a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0a3002d3094cb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ee415ff5b449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CARAMBALL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CARAMBALL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CARAMBALL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CARAMBALL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CARAMBALL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CARAMBALL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−20 417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−217 146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16 039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2 015 638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CARAMBALL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CHRISTOFFER OLE RINGDAL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CARAMBALL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Christoffer Ringdal, Ole Irgens' vei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5019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932 735 636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CARAMBALL AS</a:t>
            </a:r>
          </a:p>
        </p:txBody>
      </p:sp>
    </p:spTree>
  </p:cSld>
  <p:clrMapOvr>
    <a:masterClrMapping xmlns:a="http://schemas.openxmlformats.org/drawingml/2006/main"/>
  </p:clrMapOvr>
</p:sld>
</file>