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14cd6acca4d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4070f90bca4c87"/>
  </p:sldMasterIdLst>
  <p:sldIdLst>
    <p:sldId xmlns:r="http://schemas.openxmlformats.org/officeDocument/2006/relationships" id="256" r:id="Re2ddb49b17e54628"/>
    <p:sldId xmlns:r="http://schemas.openxmlformats.org/officeDocument/2006/relationships" id="257" r:id="R49286afa127f461e"/>
    <p:sldId xmlns:r="http://schemas.openxmlformats.org/officeDocument/2006/relationships" id="258" r:id="Raa9cf9cc5eb54aa1"/>
    <p:sldId xmlns:r="http://schemas.openxmlformats.org/officeDocument/2006/relationships" id="259" r:id="R834cc009df8341ea"/>
    <p:sldId xmlns:r="http://schemas.openxmlformats.org/officeDocument/2006/relationships" id="260" r:id="R729bd981232d4128"/>
    <p:sldId xmlns:r="http://schemas.openxmlformats.org/officeDocument/2006/relationships" id="261" r:id="Rdfef7eb416074550"/>
    <p:sldId xmlns:r="http://schemas.openxmlformats.org/officeDocument/2006/relationships" id="262" r:id="R26b8717c425d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070f90bca4c87" /><Relationship Type="http://schemas.openxmlformats.org/officeDocument/2006/relationships/slide" Target="/ppt/slides/slide1.xml" Id="Re2ddb49b17e54628" /><Relationship Type="http://schemas.openxmlformats.org/officeDocument/2006/relationships/slide" Target="/ppt/slides/slide2.xml" Id="R49286afa127f461e" /><Relationship Type="http://schemas.openxmlformats.org/officeDocument/2006/relationships/slide" Target="/ppt/slides/slide3.xml" Id="Raa9cf9cc5eb54aa1" /><Relationship Type="http://schemas.openxmlformats.org/officeDocument/2006/relationships/slide" Target="/ppt/slides/slide4.xml" Id="R834cc009df8341ea" /><Relationship Type="http://schemas.openxmlformats.org/officeDocument/2006/relationships/slide" Target="/ppt/slides/slide5.xml" Id="R729bd981232d4128" /><Relationship Type="http://schemas.openxmlformats.org/officeDocument/2006/relationships/slide" Target="/ppt/slides/slide6.xml" Id="Rdfef7eb416074550" /><Relationship Type="http://schemas.openxmlformats.org/officeDocument/2006/relationships/slide" Target="/ppt/slides/slide7.xml" Id="R26b8717c425d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46acde68a4c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4d851ad39431a" /><Relationship Type="http://schemas.openxmlformats.org/officeDocument/2006/relationships/theme" Target="/ppt/slideMasters/theme/theme1.xml" Id="R325906af7a69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f4d851ad3943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eb04eb41f4f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186d47079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c6a353d17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9e54c005e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06610e3a1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b8280df8a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30d46d99a4a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MARITS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MARITS INVEST AS</a:t>
            </a:r>
          </a:p>
        </p:txBody>
      </p:sp>
    </p:spTree>
  </p:cSld>
  <p:clrMapOvr>
    <a:masterClrMapping xmlns:a="http://schemas.openxmlformats.org/drawingml/2006/main"/>
  </p:clrMapOvr>
</p:sld>
</file>