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bc66ba611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b29d1c3174370"/>
  </p:sldMasterIdLst>
  <p:sldIdLst>
    <p:sldId xmlns:r="http://schemas.openxmlformats.org/officeDocument/2006/relationships" id="256" r:id="Rcf18a382c781482f"/>
    <p:sldId xmlns:r="http://schemas.openxmlformats.org/officeDocument/2006/relationships" id="257" r:id="R28382691209344b6"/>
    <p:sldId xmlns:r="http://schemas.openxmlformats.org/officeDocument/2006/relationships" id="258" r:id="R9b906ed3596646bc"/>
    <p:sldId xmlns:r="http://schemas.openxmlformats.org/officeDocument/2006/relationships" id="259" r:id="Ra85cb67668a344e3"/>
    <p:sldId xmlns:r="http://schemas.openxmlformats.org/officeDocument/2006/relationships" id="260" r:id="R54875146b09b45e6"/>
    <p:sldId xmlns:r="http://schemas.openxmlformats.org/officeDocument/2006/relationships" id="261" r:id="R4b60f393af744f25"/>
    <p:sldId xmlns:r="http://schemas.openxmlformats.org/officeDocument/2006/relationships" id="262" r:id="Re16215b3da30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b29d1c3174370" /><Relationship Type="http://schemas.openxmlformats.org/officeDocument/2006/relationships/slide" Target="/ppt/slides/slide1.xml" Id="Rcf18a382c781482f" /><Relationship Type="http://schemas.openxmlformats.org/officeDocument/2006/relationships/slide" Target="/ppt/slides/slide2.xml" Id="R28382691209344b6" /><Relationship Type="http://schemas.openxmlformats.org/officeDocument/2006/relationships/slide" Target="/ppt/slides/slide3.xml" Id="R9b906ed3596646bc" /><Relationship Type="http://schemas.openxmlformats.org/officeDocument/2006/relationships/slide" Target="/ppt/slides/slide4.xml" Id="Ra85cb67668a344e3" /><Relationship Type="http://schemas.openxmlformats.org/officeDocument/2006/relationships/slide" Target="/ppt/slides/slide5.xml" Id="R54875146b09b45e6" /><Relationship Type="http://schemas.openxmlformats.org/officeDocument/2006/relationships/slide" Target="/ppt/slides/slide6.xml" Id="R4b60f393af744f25" /><Relationship Type="http://schemas.openxmlformats.org/officeDocument/2006/relationships/slide" Target="/ppt/slides/slide7.xml" Id="Re16215b3da30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c4413d919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7653883640fb" /><Relationship Type="http://schemas.openxmlformats.org/officeDocument/2006/relationships/theme" Target="/ppt/slideMasters/theme/theme1.xml" Id="Ra4dbe2e957da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576538836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ed2e1f39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8a7119ae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d82582f9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e5ac06a3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b1acac150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67eac1b18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ca5e6603d48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WINDSVOLL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EIENDOM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6 110 440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ANWI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Windsvoll Eiendom as, 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13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helen@windsvolleiendom.no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932 767 929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WINDSVOLL EIENDOM AS</a:t>
            </a:r>
          </a:p>
        </p:txBody>
      </p:sp>
    </p:spTree>
  </p:cSld>
  <p:clrMapOvr>
    <a:masterClrMapping xmlns:a="http://schemas.openxmlformats.org/drawingml/2006/main"/>
  </p:clrMapOvr>
</p:sld>
</file>