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a1a2b06caa49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699c683dff4d37"/>
  </p:sldMasterIdLst>
  <p:sldIdLst>
    <p:sldId xmlns:r="http://schemas.openxmlformats.org/officeDocument/2006/relationships" id="256" r:id="R2b82dde98a3b44ba"/>
    <p:sldId xmlns:r="http://schemas.openxmlformats.org/officeDocument/2006/relationships" id="257" r:id="R0b81600b0df0477b"/>
    <p:sldId xmlns:r="http://schemas.openxmlformats.org/officeDocument/2006/relationships" id="258" r:id="Re735e7ed3a1d40aa"/>
    <p:sldId xmlns:r="http://schemas.openxmlformats.org/officeDocument/2006/relationships" id="259" r:id="R2130fc92e8a44dac"/>
    <p:sldId xmlns:r="http://schemas.openxmlformats.org/officeDocument/2006/relationships" id="260" r:id="Rffbbfbd6f0a349a4"/>
    <p:sldId xmlns:r="http://schemas.openxmlformats.org/officeDocument/2006/relationships" id="261" r:id="Raefc64e927184a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699c683dff4d37" /><Relationship Type="http://schemas.openxmlformats.org/officeDocument/2006/relationships/slide" Target="/ppt/slides/slide1.xml" Id="R2b82dde98a3b44ba" /><Relationship Type="http://schemas.openxmlformats.org/officeDocument/2006/relationships/slide" Target="/ppt/slides/slide2.xml" Id="R0b81600b0df0477b" /><Relationship Type="http://schemas.openxmlformats.org/officeDocument/2006/relationships/slide" Target="/ppt/slides/slide3.xml" Id="Re735e7ed3a1d40aa" /><Relationship Type="http://schemas.openxmlformats.org/officeDocument/2006/relationships/slide" Target="/ppt/slides/slide4.xml" Id="R2130fc92e8a44dac" /><Relationship Type="http://schemas.openxmlformats.org/officeDocument/2006/relationships/slide" Target="/ppt/slides/slide5.xml" Id="Rffbbfbd6f0a349a4" /><Relationship Type="http://schemas.openxmlformats.org/officeDocument/2006/relationships/slide" Target="/ppt/slides/slide6.xml" Id="Raefc64e927184a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a3f91fdd2b43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3f06c57334caf" /><Relationship Type="http://schemas.openxmlformats.org/officeDocument/2006/relationships/theme" Target="/ppt/slideMasters/theme/theme1.xml" Id="Red3a0cdc243949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e3f06c57334c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516bdbab440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4359193264c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94089824040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36c7d7b9641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0dfa98c404f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1690fd6e145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FLYT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Jernbaneveien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932 829 894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ØKONOMI AS</a:t>
            </a:r>
          </a:p>
        </p:txBody>
      </p:sp>
    </p:spTree>
  </p:cSld>
  <p:clrMapOvr>
    <a:masterClrMapping xmlns:a="http://schemas.openxmlformats.org/drawingml/2006/main"/>
  </p:clrMapOvr>
</p:sld>
</file>