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ae691a279446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9b83c96b9f4372"/>
  </p:sldMasterIdLst>
  <p:sldIdLst>
    <p:sldId xmlns:r="http://schemas.openxmlformats.org/officeDocument/2006/relationships" id="256" r:id="R6d9345a6e77a4907"/>
    <p:sldId xmlns:r="http://schemas.openxmlformats.org/officeDocument/2006/relationships" id="257" r:id="R1b6d63d963764a54"/>
    <p:sldId xmlns:r="http://schemas.openxmlformats.org/officeDocument/2006/relationships" id="258" r:id="R3de496bc2deb4b1f"/>
    <p:sldId xmlns:r="http://schemas.openxmlformats.org/officeDocument/2006/relationships" id="259" r:id="R974da81d25914f46"/>
    <p:sldId xmlns:r="http://schemas.openxmlformats.org/officeDocument/2006/relationships" id="260" r:id="R9d16260b99c849cb"/>
    <p:sldId xmlns:r="http://schemas.openxmlformats.org/officeDocument/2006/relationships" id="261" r:id="R07a00d1941b44a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b83c96b9f4372" /><Relationship Type="http://schemas.openxmlformats.org/officeDocument/2006/relationships/slide" Target="/ppt/slides/slide1.xml" Id="R6d9345a6e77a4907" /><Relationship Type="http://schemas.openxmlformats.org/officeDocument/2006/relationships/slide" Target="/ppt/slides/slide2.xml" Id="R1b6d63d963764a54" /><Relationship Type="http://schemas.openxmlformats.org/officeDocument/2006/relationships/slide" Target="/ppt/slides/slide3.xml" Id="R3de496bc2deb4b1f" /><Relationship Type="http://schemas.openxmlformats.org/officeDocument/2006/relationships/slide" Target="/ppt/slides/slide4.xml" Id="R974da81d25914f46" /><Relationship Type="http://schemas.openxmlformats.org/officeDocument/2006/relationships/slide" Target="/ppt/slides/slide5.xml" Id="R9d16260b99c849cb" /><Relationship Type="http://schemas.openxmlformats.org/officeDocument/2006/relationships/slide" Target="/ppt/slides/slide6.xml" Id="R07a00d1941b44a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a3d09a51a44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199d17b634d7c" /><Relationship Type="http://schemas.openxmlformats.org/officeDocument/2006/relationships/theme" Target="/ppt/slideMasters/theme/theme1.xml" Id="R40b8bc78659747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1199d17b634d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193dd6a5949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bbd36711448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ad1cb9a944c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54b3c2b4c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122d80f2442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d97d0a32247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FLYT ØKONOMI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8 719 488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2 981 763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FLYT ØKONOMI AS</a:t>
            </a:r>
          </a:p>
        </p:txBody>
      </p:sp>
    </p:spTree>
  </p:cSld>
  <p:clrMapOvr>
    <a:masterClrMapping xmlns:a="http://schemas.openxmlformats.org/drawingml/2006/main"/>
  </p:clrMapOvr>
</p:sld>
</file>