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bb9b1846a4c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7e1bbee9d47b7"/>
  </p:sldMasterIdLst>
  <p:sldIdLst>
    <p:sldId xmlns:r="http://schemas.openxmlformats.org/officeDocument/2006/relationships" id="256" r:id="R6913e615b59249c8"/>
    <p:sldId xmlns:r="http://schemas.openxmlformats.org/officeDocument/2006/relationships" id="257" r:id="R0367cb8c2f5942b7"/>
    <p:sldId xmlns:r="http://schemas.openxmlformats.org/officeDocument/2006/relationships" id="258" r:id="R0252af5b94c84b09"/>
    <p:sldId xmlns:r="http://schemas.openxmlformats.org/officeDocument/2006/relationships" id="259" r:id="R7e95a32f16a74d37"/>
    <p:sldId xmlns:r="http://schemas.openxmlformats.org/officeDocument/2006/relationships" id="260" r:id="R9fe44f7b7817454b"/>
    <p:sldId xmlns:r="http://schemas.openxmlformats.org/officeDocument/2006/relationships" id="261" r:id="R56333e0547324013"/>
    <p:sldId xmlns:r="http://schemas.openxmlformats.org/officeDocument/2006/relationships" id="262" r:id="R19acc98c1723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7e1bbee9d47b7" /><Relationship Type="http://schemas.openxmlformats.org/officeDocument/2006/relationships/slide" Target="/ppt/slides/slide1.xml" Id="R6913e615b59249c8" /><Relationship Type="http://schemas.openxmlformats.org/officeDocument/2006/relationships/slide" Target="/ppt/slides/slide2.xml" Id="R0367cb8c2f5942b7" /><Relationship Type="http://schemas.openxmlformats.org/officeDocument/2006/relationships/slide" Target="/ppt/slides/slide3.xml" Id="R0252af5b94c84b09" /><Relationship Type="http://schemas.openxmlformats.org/officeDocument/2006/relationships/slide" Target="/ppt/slides/slide4.xml" Id="R7e95a32f16a74d37" /><Relationship Type="http://schemas.openxmlformats.org/officeDocument/2006/relationships/slide" Target="/ppt/slides/slide5.xml" Id="R9fe44f7b7817454b" /><Relationship Type="http://schemas.openxmlformats.org/officeDocument/2006/relationships/slide" Target="/ppt/slides/slide6.xml" Id="R56333e0547324013" /><Relationship Type="http://schemas.openxmlformats.org/officeDocument/2006/relationships/slide" Target="/ppt/slides/slide7.xml" Id="R19acc98c1723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8eda8962bf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53d396e864895" /><Relationship Type="http://schemas.openxmlformats.org/officeDocument/2006/relationships/theme" Target="/ppt/slideMasters/theme/theme1.xml" Id="R60e645bc12f6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53d396e86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f8d5b6dc5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c2b0e2eb4d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b314e1f8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6c72da7a8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8c485b1594b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a1636aac4b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fbec9f5a1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PETERSBORG ØWRE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PETERSBORG ØWRE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NYGÅRD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NYGÅRD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Minsaas' veg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932 881 632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PETERSBORG ØWRE AS</a:t>
            </a:r>
          </a:p>
        </p:txBody>
      </p:sp>
    </p:spTree>
  </p:cSld>
  <p:clrMapOvr>
    <a:masterClrMapping xmlns:a="http://schemas.openxmlformats.org/drawingml/2006/main"/>
  </p:clrMapOvr>
</p:sld>
</file>