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c41a0f806340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cb94eeeb1b4155"/>
  </p:sldMasterIdLst>
  <p:sldIdLst>
    <p:sldId xmlns:r="http://schemas.openxmlformats.org/officeDocument/2006/relationships" id="256" r:id="R5f648f3278734092"/>
    <p:sldId xmlns:r="http://schemas.openxmlformats.org/officeDocument/2006/relationships" id="257" r:id="Rd22c702b1c1647b7"/>
    <p:sldId xmlns:r="http://schemas.openxmlformats.org/officeDocument/2006/relationships" id="258" r:id="Rb36b07dd3b534803"/>
    <p:sldId xmlns:r="http://schemas.openxmlformats.org/officeDocument/2006/relationships" id="259" r:id="R023632675da442f3"/>
    <p:sldId xmlns:r="http://schemas.openxmlformats.org/officeDocument/2006/relationships" id="260" r:id="R13861336b20b4580"/>
    <p:sldId xmlns:r="http://schemas.openxmlformats.org/officeDocument/2006/relationships" id="261" r:id="R43683254443b4f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cb94eeeb1b4155" /><Relationship Type="http://schemas.openxmlformats.org/officeDocument/2006/relationships/slide" Target="/ppt/slides/slide1.xml" Id="R5f648f3278734092" /><Relationship Type="http://schemas.openxmlformats.org/officeDocument/2006/relationships/slide" Target="/ppt/slides/slide2.xml" Id="Rd22c702b1c1647b7" /><Relationship Type="http://schemas.openxmlformats.org/officeDocument/2006/relationships/slide" Target="/ppt/slides/slide3.xml" Id="Rb36b07dd3b534803" /><Relationship Type="http://schemas.openxmlformats.org/officeDocument/2006/relationships/slide" Target="/ppt/slides/slide4.xml" Id="R023632675da442f3" /><Relationship Type="http://schemas.openxmlformats.org/officeDocument/2006/relationships/slide" Target="/ppt/slides/slide5.xml" Id="R13861336b20b4580" /><Relationship Type="http://schemas.openxmlformats.org/officeDocument/2006/relationships/slide" Target="/ppt/slides/slide6.xml" Id="R43683254443b4f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128e29fdbe40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5098670f44e31" /><Relationship Type="http://schemas.openxmlformats.org/officeDocument/2006/relationships/theme" Target="/ppt/slideMasters/theme/theme1.xml" Id="R20c62408c96f4a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15098670f44e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e4d8bb03a47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0ace471f548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6fc9e9f914d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d7fa9f9104c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759e44c5444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7f9bb156f45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ANDEBU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ANDEBU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ANDEBU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ANDEBU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ANDEBU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ANDEBU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34 932 177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28 069 420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29 192 906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328 150 482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332 294 380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ANDEBU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932 885 042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ANDEBU</a:t>
            </a:r>
          </a:p>
        </p:txBody>
      </p:sp>
    </p:spTree>
  </p:cSld>
  <p:clrMapOvr>
    <a:masterClrMapping xmlns:a="http://schemas.openxmlformats.org/drawingml/2006/main"/>
  </p:clrMapOvr>
</p:sld>
</file>