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86c10c61e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3c3ba5bac42a3"/>
  </p:sldMasterIdLst>
  <p:sldIdLst>
    <p:sldId xmlns:r="http://schemas.openxmlformats.org/officeDocument/2006/relationships" id="256" r:id="R7f513b26e7744dd2"/>
    <p:sldId xmlns:r="http://schemas.openxmlformats.org/officeDocument/2006/relationships" id="257" r:id="R4b4287df9e8f473b"/>
    <p:sldId xmlns:r="http://schemas.openxmlformats.org/officeDocument/2006/relationships" id="258" r:id="Rfb3cc1f0d0804cfb"/>
    <p:sldId xmlns:r="http://schemas.openxmlformats.org/officeDocument/2006/relationships" id="259" r:id="R217297166b8245a1"/>
    <p:sldId xmlns:r="http://schemas.openxmlformats.org/officeDocument/2006/relationships" id="260" r:id="Rc1e2e1fe4b9140ff"/>
    <p:sldId xmlns:r="http://schemas.openxmlformats.org/officeDocument/2006/relationships" id="261" r:id="Re0a4dda6eb7a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3c3ba5bac42a3" /><Relationship Type="http://schemas.openxmlformats.org/officeDocument/2006/relationships/slide" Target="/ppt/slides/slide1.xml" Id="R7f513b26e7744dd2" /><Relationship Type="http://schemas.openxmlformats.org/officeDocument/2006/relationships/slide" Target="/ppt/slides/slide2.xml" Id="R4b4287df9e8f473b" /><Relationship Type="http://schemas.openxmlformats.org/officeDocument/2006/relationships/slide" Target="/ppt/slides/slide3.xml" Id="Rfb3cc1f0d0804cfb" /><Relationship Type="http://schemas.openxmlformats.org/officeDocument/2006/relationships/slide" Target="/ppt/slides/slide4.xml" Id="R217297166b8245a1" /><Relationship Type="http://schemas.openxmlformats.org/officeDocument/2006/relationships/slide" Target="/ppt/slides/slide5.xml" Id="Rc1e2e1fe4b9140ff" /><Relationship Type="http://schemas.openxmlformats.org/officeDocument/2006/relationships/slide" Target="/ppt/slides/slide6.xml" Id="Re0a4dda6eb7a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bfad94192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9244be644b2f" /><Relationship Type="http://schemas.openxmlformats.org/officeDocument/2006/relationships/theme" Target="/ppt/slideMasters/theme/theme1.xml" Id="R9b0fd3be52ea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99244be64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96244993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e0622257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058da2b4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db4798655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dff7aa0be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4ca147deb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LARVIK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LARVIK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LARVIK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LARVIK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LARVIK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LARVIK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59 847 118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51 433 753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607 341 441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612 096 341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LARVIK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932 885 077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LARVIK</a:t>
            </a:r>
          </a:p>
        </p:txBody>
      </p:sp>
    </p:spTree>
  </p:cSld>
  <p:clrMapOvr>
    <a:masterClrMapping xmlns:a="http://schemas.openxmlformats.org/drawingml/2006/main"/>
  </p:clrMapOvr>
</p:sld>
</file>